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7"/>
  </p:notesMasterIdLst>
  <p:handoutMasterIdLst>
    <p:handoutMasterId r:id="rId78"/>
  </p:handoutMasterIdLst>
  <p:sldIdLst>
    <p:sldId id="256" r:id="rId2"/>
    <p:sldId id="695" r:id="rId3"/>
    <p:sldId id="258" r:id="rId4"/>
    <p:sldId id="327" r:id="rId5"/>
    <p:sldId id="324" r:id="rId6"/>
    <p:sldId id="325" r:id="rId7"/>
    <p:sldId id="328" r:id="rId8"/>
    <p:sldId id="326" r:id="rId9"/>
    <p:sldId id="263" r:id="rId10"/>
    <p:sldId id="291" r:id="rId11"/>
    <p:sldId id="484" r:id="rId12"/>
    <p:sldId id="372" r:id="rId13"/>
    <p:sldId id="485" r:id="rId14"/>
    <p:sldId id="373" r:id="rId15"/>
    <p:sldId id="486" r:id="rId16"/>
    <p:sldId id="374" r:id="rId17"/>
    <p:sldId id="487" r:id="rId18"/>
    <p:sldId id="375" r:id="rId19"/>
    <p:sldId id="488" r:id="rId20"/>
    <p:sldId id="594" r:id="rId21"/>
    <p:sldId id="595" r:id="rId22"/>
    <p:sldId id="596" r:id="rId23"/>
    <p:sldId id="597" r:id="rId24"/>
    <p:sldId id="598" r:id="rId25"/>
    <p:sldId id="599" r:id="rId26"/>
    <p:sldId id="600" r:id="rId27"/>
    <p:sldId id="601" r:id="rId28"/>
    <p:sldId id="602" r:id="rId29"/>
    <p:sldId id="603" r:id="rId30"/>
    <p:sldId id="604" r:id="rId31"/>
    <p:sldId id="605" r:id="rId32"/>
    <p:sldId id="606" r:id="rId33"/>
    <p:sldId id="607" r:id="rId34"/>
    <p:sldId id="608" r:id="rId35"/>
    <p:sldId id="609" r:id="rId36"/>
    <p:sldId id="610" r:id="rId37"/>
    <p:sldId id="611" r:id="rId38"/>
    <p:sldId id="612" r:id="rId39"/>
    <p:sldId id="613" r:id="rId40"/>
    <p:sldId id="614" r:id="rId41"/>
    <p:sldId id="615" r:id="rId42"/>
    <p:sldId id="616" r:id="rId43"/>
    <p:sldId id="617" r:id="rId44"/>
    <p:sldId id="618" r:id="rId45"/>
    <p:sldId id="619" r:id="rId46"/>
    <p:sldId id="620" r:id="rId47"/>
    <p:sldId id="621" r:id="rId48"/>
    <p:sldId id="622" r:id="rId49"/>
    <p:sldId id="623" r:id="rId50"/>
    <p:sldId id="624" r:id="rId51"/>
    <p:sldId id="625" r:id="rId52"/>
    <p:sldId id="626" r:id="rId53"/>
    <p:sldId id="627" r:id="rId54"/>
    <p:sldId id="628" r:id="rId55"/>
    <p:sldId id="629" r:id="rId56"/>
    <p:sldId id="630" r:id="rId57"/>
    <p:sldId id="631" r:id="rId58"/>
    <p:sldId id="632" r:id="rId59"/>
    <p:sldId id="633" r:id="rId60"/>
    <p:sldId id="634" r:id="rId61"/>
    <p:sldId id="635" r:id="rId62"/>
    <p:sldId id="636" r:id="rId63"/>
    <p:sldId id="637" r:id="rId64"/>
    <p:sldId id="638" r:id="rId65"/>
    <p:sldId id="639" r:id="rId66"/>
    <p:sldId id="640" r:id="rId67"/>
    <p:sldId id="641" r:id="rId68"/>
    <p:sldId id="642" r:id="rId69"/>
    <p:sldId id="643" r:id="rId70"/>
    <p:sldId id="329" r:id="rId71"/>
    <p:sldId id="330" r:id="rId72"/>
    <p:sldId id="475" r:id="rId73"/>
    <p:sldId id="331" r:id="rId74"/>
    <p:sldId id="694" r:id="rId75"/>
    <p:sldId id="481" r:id="rId7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rgbClr val="005FBE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5FBE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5FBE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5FBE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5FBE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5FBE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5FBE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5FBE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5FBE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CC"/>
    <a:srgbClr val="000099"/>
    <a:srgbClr val="005FBE"/>
    <a:srgbClr val="0066CC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41" autoAdjust="0"/>
  </p:normalViewPr>
  <p:slideViewPr>
    <p:cSldViewPr>
      <p:cViewPr varScale="1">
        <p:scale>
          <a:sx n="58" d="100"/>
          <a:sy n="58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notesViewPr>
    <p:cSldViewPr>
      <p:cViewPr varScale="1">
        <p:scale>
          <a:sx n="83" d="100"/>
          <a:sy n="83" d="100"/>
        </p:scale>
        <p:origin x="-189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470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70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FB9B32-D091-4799-9A15-9DC3DE7CCD3A}" type="slidenum">
              <a:rPr lang="en-US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83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3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3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517A1FB-48E1-4E6C-8CF0-A705D8686F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08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F79E5314-24D1-46D6-9B7A-F1E80C5E39CD}" type="slidenum">
              <a:rPr lang="en-US" sz="1200">
                <a:solidFill>
                  <a:schemeClr val="tx1"/>
                </a:solidFill>
              </a:rPr>
              <a:pPr/>
              <a:t>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798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425379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D3169688-1A27-4E17-B630-66E0FF9A1B77}" type="slidenum">
              <a:rPr lang="en-US" sz="1200">
                <a:solidFill>
                  <a:schemeClr val="tx1"/>
                </a:solidFill>
              </a:rPr>
              <a:pPr/>
              <a:t>10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782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9D54FC6C-918B-4CED-8B8D-14DF11631490}" type="slidenum">
              <a:rPr lang="en-US" sz="1200">
                <a:solidFill>
                  <a:schemeClr val="tx1"/>
                </a:solidFill>
              </a:rPr>
              <a:pPr/>
              <a:t>11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435355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2E599FB4-2035-4D65-AF84-19DBCC4ACD9B}" type="slidenum">
              <a:rPr lang="en-US" sz="1200">
                <a:solidFill>
                  <a:schemeClr val="tx1"/>
                </a:solidFill>
              </a:rPr>
              <a:pPr/>
              <a:t>12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330277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518AE4C2-DCA6-40E9-8F2F-2DBE6CD01E4F}" type="slidenum">
              <a:rPr lang="en-US" sz="1200">
                <a:solidFill>
                  <a:schemeClr val="tx1"/>
                </a:solidFill>
              </a:rPr>
              <a:pPr/>
              <a:t>13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9442531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BB1A75F5-02B9-488F-BB99-8C4BFB142938}" type="slidenum">
              <a:rPr lang="en-US" sz="1200">
                <a:solidFill>
                  <a:schemeClr val="tx1"/>
                </a:solidFill>
              </a:rPr>
              <a:pPr/>
              <a:t>14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525703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DDEDFF0D-2F3D-4BD1-8B87-7092FF39AFBA}" type="slidenum">
              <a:rPr lang="en-US" sz="1200">
                <a:solidFill>
                  <a:schemeClr val="tx1"/>
                </a:solidFill>
              </a:rPr>
              <a:pPr/>
              <a:t>15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049751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81AA547D-F4E8-4281-AEA0-D0730765FD46}" type="slidenum">
              <a:rPr lang="en-US" sz="1200">
                <a:solidFill>
                  <a:schemeClr val="tx1"/>
                </a:solidFill>
              </a:rPr>
              <a:pPr/>
              <a:t>16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9948160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3ED18DF1-DDE8-4479-A584-6F368997F2D3}" type="slidenum">
              <a:rPr lang="en-US" sz="1200">
                <a:solidFill>
                  <a:schemeClr val="tx1"/>
                </a:solidFill>
              </a:rPr>
              <a:pPr/>
              <a:t>17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9832473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3EDE698A-7D9D-4316-B972-EE0B55056243}" type="slidenum">
              <a:rPr lang="en-US" sz="1200">
                <a:solidFill>
                  <a:schemeClr val="tx1"/>
                </a:solidFill>
              </a:rPr>
              <a:pPr/>
              <a:t>18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5382717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25D185AC-0FE6-416D-925A-E2A5F45A7349}" type="slidenum">
              <a:rPr lang="en-US" sz="1200">
                <a:solidFill>
                  <a:schemeClr val="tx1"/>
                </a:solidFill>
              </a:rPr>
              <a:pPr/>
              <a:t>19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075034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7A1FB-48E1-4E6C-8CF0-A705D8686FF2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55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1823F2E3-EBCD-4B49-AA3E-FFE0E4714D00}" type="slidenum">
              <a:rPr lang="en-US" sz="1200">
                <a:solidFill>
                  <a:schemeClr val="tx1"/>
                </a:solidFill>
              </a:rPr>
              <a:pPr/>
              <a:t>20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1976423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1F00A444-F3B4-4E45-8CDF-68A7374CDEA3}" type="slidenum">
              <a:rPr lang="en-US" sz="1200">
                <a:solidFill>
                  <a:schemeClr val="tx1"/>
                </a:solidFill>
              </a:rPr>
              <a:pPr/>
              <a:t>21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711343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49829D1E-0AC7-424F-8AE9-5C3BFC999A60}" type="slidenum">
              <a:rPr lang="en-US" sz="1200">
                <a:solidFill>
                  <a:schemeClr val="tx1"/>
                </a:solidFill>
              </a:rPr>
              <a:pPr/>
              <a:t>22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808605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580CAB00-1B7F-435D-911D-9521CA726E15}" type="slidenum">
              <a:rPr lang="en-US" sz="1200">
                <a:solidFill>
                  <a:schemeClr val="tx1"/>
                </a:solidFill>
              </a:rPr>
              <a:pPr/>
              <a:t>23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397500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93C042E7-59FF-4A5F-AD60-B6AAB3C4F277}" type="slidenum">
              <a:rPr lang="en-US" sz="1200">
                <a:solidFill>
                  <a:schemeClr val="tx1"/>
                </a:solidFill>
              </a:rPr>
              <a:pPr/>
              <a:t>24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4556385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453B1CB9-9AF5-4AE9-89E4-8220B4C806A1}" type="slidenum">
              <a:rPr lang="en-US" sz="1200">
                <a:solidFill>
                  <a:schemeClr val="tx1"/>
                </a:solidFill>
              </a:rPr>
              <a:pPr/>
              <a:t>25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7620102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5F899175-B42E-46B1-831C-9F636A39E942}" type="slidenum">
              <a:rPr lang="en-US" sz="1200">
                <a:solidFill>
                  <a:schemeClr val="tx1"/>
                </a:solidFill>
              </a:rPr>
              <a:pPr/>
              <a:t>26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1950637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29D69DA4-A55A-427D-AAF2-3E5CF8CB175B}" type="slidenum">
              <a:rPr lang="en-US" sz="1200">
                <a:solidFill>
                  <a:schemeClr val="tx1"/>
                </a:solidFill>
              </a:rPr>
              <a:pPr/>
              <a:t>27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5464357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D30DF46A-BEF2-423A-90D5-8E4C7462164C}" type="slidenum">
              <a:rPr lang="en-US" sz="1200">
                <a:solidFill>
                  <a:schemeClr val="tx1"/>
                </a:solidFill>
              </a:rPr>
              <a:pPr/>
              <a:t>28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4308263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9CD4FB8C-7607-42DD-A4F2-B544A4DF96CF}" type="slidenum">
              <a:rPr lang="en-US" sz="1200">
                <a:solidFill>
                  <a:schemeClr val="tx1"/>
                </a:solidFill>
              </a:rPr>
              <a:pPr/>
              <a:t>29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213189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1346240D-0857-4ADF-AD22-AA2518C2DC6F}" type="slidenum">
              <a:rPr lang="en-US" sz="1200">
                <a:solidFill>
                  <a:schemeClr val="tx1"/>
                </a:solidFill>
              </a:rPr>
              <a:pPr/>
              <a:t>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1249642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F1B8C7C9-F14A-4481-891B-F5198A15FB39}" type="slidenum">
              <a:rPr lang="en-US" sz="1200">
                <a:solidFill>
                  <a:schemeClr val="tx1"/>
                </a:solidFill>
              </a:rPr>
              <a:pPr/>
              <a:t>30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8501578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86C89D7E-4044-443F-9D34-595BE3363A65}" type="slidenum">
              <a:rPr lang="en-US" sz="1200">
                <a:solidFill>
                  <a:schemeClr val="tx1"/>
                </a:solidFill>
              </a:rPr>
              <a:pPr/>
              <a:t>31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4414688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4780E9A7-DC8D-45E8-98D9-19BF402883B4}" type="slidenum">
              <a:rPr lang="en-US" sz="1200">
                <a:solidFill>
                  <a:schemeClr val="tx1"/>
                </a:solidFill>
              </a:rPr>
              <a:pPr/>
              <a:t>32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957521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9671B256-3EC9-48A1-A4C1-1D5112F750DA}" type="slidenum">
              <a:rPr lang="en-US" sz="1200">
                <a:solidFill>
                  <a:schemeClr val="tx1"/>
                </a:solidFill>
              </a:rPr>
              <a:pPr/>
              <a:t>33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193927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7C96C237-BD50-4A25-97B3-42E17887E6EC}" type="slidenum">
              <a:rPr lang="en-US" sz="1200">
                <a:solidFill>
                  <a:schemeClr val="tx1"/>
                </a:solidFill>
              </a:rPr>
              <a:pPr/>
              <a:t>34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806175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9B816B26-F6DB-4BB9-A60A-1BAD49307C64}" type="slidenum">
              <a:rPr lang="en-US" sz="1200">
                <a:solidFill>
                  <a:schemeClr val="tx1"/>
                </a:solidFill>
              </a:rPr>
              <a:pPr/>
              <a:t>35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308185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FB625CF4-2A88-4A05-A95A-A02A77C7214A}" type="slidenum">
              <a:rPr lang="en-US" sz="1200">
                <a:solidFill>
                  <a:schemeClr val="tx1"/>
                </a:solidFill>
              </a:rPr>
              <a:pPr/>
              <a:t>36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4398010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525AC488-A620-40C2-92E5-1909AAE6EDBD}" type="slidenum">
              <a:rPr lang="en-US" sz="1200">
                <a:solidFill>
                  <a:schemeClr val="tx1"/>
                </a:solidFill>
              </a:rPr>
              <a:pPr/>
              <a:t>37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76136862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D4003E21-8D7F-461D-95E1-CE47BB9C6D97}" type="slidenum">
              <a:rPr lang="en-US" sz="1200">
                <a:solidFill>
                  <a:schemeClr val="tx1"/>
                </a:solidFill>
              </a:rPr>
              <a:pPr/>
              <a:t>38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2169752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82D17289-CEBC-48D5-B609-DB606B8416EC}" type="slidenum">
              <a:rPr lang="en-US" sz="1200">
                <a:solidFill>
                  <a:schemeClr val="tx1"/>
                </a:solidFill>
              </a:rPr>
              <a:pPr/>
              <a:t>39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111926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A724E40D-9AA6-4F7D-843B-2F5DAEB69B3B}" type="slidenum">
              <a:rPr lang="en-US" sz="1200">
                <a:solidFill>
                  <a:schemeClr val="tx1"/>
                </a:solidFill>
              </a:rPr>
              <a:pPr/>
              <a:t>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56280685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7BB8C352-FAEC-4BBE-A224-200D6160B06F}" type="slidenum">
              <a:rPr lang="en-US" sz="1200">
                <a:solidFill>
                  <a:schemeClr val="tx1"/>
                </a:solidFill>
              </a:rPr>
              <a:pPr/>
              <a:t>40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0863131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7FDCA70F-DC2C-463A-A41F-9454A6147D2B}" type="slidenum">
              <a:rPr lang="en-US" sz="1200">
                <a:solidFill>
                  <a:schemeClr val="tx1"/>
                </a:solidFill>
              </a:rPr>
              <a:pPr/>
              <a:t>41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0939263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09BAADFE-FAD5-42ED-BBCF-357697C3D7FC}" type="slidenum">
              <a:rPr lang="en-US" sz="1200">
                <a:solidFill>
                  <a:schemeClr val="tx1"/>
                </a:solidFill>
              </a:rPr>
              <a:pPr/>
              <a:t>42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23201157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A898EBF5-137A-46CB-B19A-D52757638EA2}" type="slidenum">
              <a:rPr lang="en-US" sz="1200">
                <a:solidFill>
                  <a:schemeClr val="tx1"/>
                </a:solidFill>
              </a:rPr>
              <a:pPr/>
              <a:t>43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31450510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EB8C6011-5AE2-4F1D-90EB-6EF304E16103}" type="slidenum">
              <a:rPr lang="en-US" sz="1200">
                <a:solidFill>
                  <a:schemeClr val="tx1"/>
                </a:solidFill>
              </a:rPr>
              <a:pPr/>
              <a:t>44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26499002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489B1D31-B8E8-4341-A180-C9B57F90C604}" type="slidenum">
              <a:rPr lang="en-US" sz="1200">
                <a:solidFill>
                  <a:schemeClr val="tx1"/>
                </a:solidFill>
              </a:rPr>
              <a:pPr/>
              <a:t>45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5545757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EB62F0C6-38A2-43C8-AF2B-12F9408AD020}" type="slidenum">
              <a:rPr lang="en-US" sz="1200">
                <a:solidFill>
                  <a:schemeClr val="tx1"/>
                </a:solidFill>
              </a:rPr>
              <a:pPr/>
              <a:t>46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79606982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4B8794D9-F8A3-4575-B098-21FBA56C33EA}" type="slidenum">
              <a:rPr lang="en-US" sz="1200">
                <a:solidFill>
                  <a:schemeClr val="tx1"/>
                </a:solidFill>
              </a:rPr>
              <a:pPr/>
              <a:t>47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11894347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B855FFD6-F428-4F05-BD3B-0894C0CB7CE9}" type="slidenum">
              <a:rPr lang="en-US" sz="1200">
                <a:solidFill>
                  <a:schemeClr val="tx1"/>
                </a:solidFill>
              </a:rPr>
              <a:pPr/>
              <a:t>48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80101935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8D677056-0DE8-477F-9273-77F1F8E83EA4}" type="slidenum">
              <a:rPr lang="en-US" sz="1200">
                <a:solidFill>
                  <a:schemeClr val="tx1"/>
                </a:solidFill>
              </a:rPr>
              <a:pPr/>
              <a:t>49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967990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C56A5A0C-EEEF-4E8D-95E9-F4ACC2D3EF32}" type="slidenum">
              <a:rPr lang="en-US" sz="1200">
                <a:solidFill>
                  <a:schemeClr val="tx1"/>
                </a:solidFill>
              </a:rPr>
              <a:pPr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80981741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F24C927E-7B69-4AB9-8919-E0AAD904B22F}" type="slidenum">
              <a:rPr lang="en-US" sz="1200">
                <a:solidFill>
                  <a:schemeClr val="tx1"/>
                </a:solidFill>
              </a:rPr>
              <a:pPr/>
              <a:t>50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94213165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A6761ACD-FAB3-46E4-9052-F44298828791}" type="slidenum">
              <a:rPr lang="en-US" sz="1200">
                <a:solidFill>
                  <a:schemeClr val="tx1"/>
                </a:solidFill>
              </a:rPr>
              <a:pPr/>
              <a:t>51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29087271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C17532D2-09BF-4808-9043-8F75BA4B3375}" type="slidenum">
              <a:rPr lang="en-US" sz="1200">
                <a:solidFill>
                  <a:schemeClr val="tx1"/>
                </a:solidFill>
              </a:rPr>
              <a:pPr/>
              <a:t>52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25712320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74C6CD51-3A11-44DB-A652-AE70F21693F7}" type="slidenum">
              <a:rPr lang="en-US" sz="1200">
                <a:solidFill>
                  <a:schemeClr val="tx1"/>
                </a:solidFill>
              </a:rPr>
              <a:pPr/>
              <a:t>53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11109788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1A4756BF-73CB-439A-90F6-0E6471BF7614}" type="slidenum">
              <a:rPr lang="en-US" sz="1200">
                <a:solidFill>
                  <a:schemeClr val="tx1"/>
                </a:solidFill>
              </a:rPr>
              <a:pPr/>
              <a:t>54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14306444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F66CED4C-4CAE-49D7-8223-A7EAC9F2C484}" type="slidenum">
              <a:rPr lang="en-US" sz="1200">
                <a:solidFill>
                  <a:schemeClr val="tx1"/>
                </a:solidFill>
              </a:rPr>
              <a:pPr/>
              <a:t>55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76259142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3827C654-37E0-4E05-882A-7A7539C6D300}" type="slidenum">
              <a:rPr lang="en-US" sz="1200">
                <a:solidFill>
                  <a:schemeClr val="tx1"/>
                </a:solidFill>
              </a:rPr>
              <a:pPr/>
              <a:t>56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53025065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C3B53DBF-5D14-483A-97E1-3C25714822A5}" type="slidenum">
              <a:rPr lang="en-US" sz="1200">
                <a:solidFill>
                  <a:schemeClr val="tx1"/>
                </a:solidFill>
              </a:rPr>
              <a:pPr/>
              <a:t>57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845832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2AAA6561-BE25-4B1F-BC9E-3A501E82A38C}" type="slidenum">
              <a:rPr lang="en-US" sz="1200">
                <a:solidFill>
                  <a:schemeClr val="tx1"/>
                </a:solidFill>
              </a:rPr>
              <a:pPr/>
              <a:t>58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20126025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87106F8C-5983-44C1-8C44-A21EB3F9444A}" type="slidenum">
              <a:rPr lang="en-US" sz="1200">
                <a:solidFill>
                  <a:schemeClr val="tx1"/>
                </a:solidFill>
              </a:rPr>
              <a:pPr/>
              <a:t>59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082858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F3AE05B5-23AE-4724-A06A-89C19BAE256A}" type="slidenum">
              <a:rPr lang="en-US" sz="1200">
                <a:solidFill>
                  <a:schemeClr val="tx1"/>
                </a:solidFill>
              </a:rPr>
              <a:pPr/>
              <a:t>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36923218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A536BE87-CC22-4FBE-AFF2-EEDE3C76F918}" type="slidenum">
              <a:rPr lang="en-US" sz="1200">
                <a:solidFill>
                  <a:schemeClr val="tx1"/>
                </a:solidFill>
              </a:rPr>
              <a:pPr/>
              <a:t>60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23547353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FAC3810C-BE37-4DA4-9D21-E51F6CF59F3C}" type="slidenum">
              <a:rPr lang="en-US" sz="1200">
                <a:solidFill>
                  <a:schemeClr val="tx1"/>
                </a:solidFill>
              </a:rPr>
              <a:pPr/>
              <a:t>61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50584199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A5E76A44-71E2-41AB-ACBA-86E9B6AD8FF1}" type="slidenum">
              <a:rPr lang="en-US" sz="1200">
                <a:solidFill>
                  <a:schemeClr val="tx1"/>
                </a:solidFill>
              </a:rPr>
              <a:pPr/>
              <a:t>62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94471537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022F0F46-20F8-45B7-BAEC-0C81864654BF}" type="slidenum">
              <a:rPr lang="en-US" sz="1200">
                <a:solidFill>
                  <a:schemeClr val="tx1"/>
                </a:solidFill>
              </a:rPr>
              <a:pPr/>
              <a:t>63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795768684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18B882DA-B893-4556-86B6-72447085B259}" type="slidenum">
              <a:rPr lang="en-US" sz="1200">
                <a:solidFill>
                  <a:schemeClr val="tx1"/>
                </a:solidFill>
              </a:rPr>
              <a:pPr/>
              <a:t>64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13735911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13F76C52-8ECB-4411-8903-621E060B1F99}" type="slidenum">
              <a:rPr lang="en-US" sz="1200">
                <a:solidFill>
                  <a:schemeClr val="tx1"/>
                </a:solidFill>
              </a:rPr>
              <a:pPr/>
              <a:t>65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48545726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44EC1DC3-9BAE-4724-9FAA-2299F90917BE}" type="slidenum">
              <a:rPr lang="en-US" sz="1200">
                <a:solidFill>
                  <a:schemeClr val="tx1"/>
                </a:solidFill>
              </a:rPr>
              <a:pPr/>
              <a:t>66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86971233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A8D7C2DD-2DE9-4159-9C94-57A3EBBD0D8F}" type="slidenum">
              <a:rPr lang="en-US" sz="1200">
                <a:solidFill>
                  <a:schemeClr val="tx1"/>
                </a:solidFill>
              </a:rPr>
              <a:pPr/>
              <a:t>67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14893688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88B0188E-3C3C-47E0-A17D-F1446C20A450}" type="slidenum">
              <a:rPr lang="en-US" sz="1200">
                <a:solidFill>
                  <a:schemeClr val="tx1"/>
                </a:solidFill>
              </a:rPr>
              <a:pPr/>
              <a:t>68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608298855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188F4059-FB17-4F24-A29D-6DEFBA5BAA9F}" type="slidenum">
              <a:rPr lang="en-US" sz="1200">
                <a:solidFill>
                  <a:schemeClr val="tx1"/>
                </a:solidFill>
              </a:rPr>
              <a:pPr/>
              <a:t>69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742104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A5AC4546-BBAE-4690-9D99-9AA7A0A8FC3D}" type="slidenum">
              <a:rPr lang="en-US" sz="1200">
                <a:solidFill>
                  <a:schemeClr val="tx1"/>
                </a:solidFill>
              </a:rPr>
              <a:pPr/>
              <a:t>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75963852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F76B77B5-1F85-43C8-8E09-4ED6AF4EB0BB}" type="slidenum">
              <a:rPr lang="en-US" sz="1200">
                <a:solidFill>
                  <a:schemeClr val="tx1"/>
                </a:solidFill>
              </a:rPr>
              <a:pPr/>
              <a:t>70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43304892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796CAD4A-BEC7-48B1-9D1C-2B8489A594C9}" type="slidenum">
              <a:rPr lang="en-US" sz="1200">
                <a:solidFill>
                  <a:schemeClr val="tx1"/>
                </a:solidFill>
              </a:rPr>
              <a:pPr/>
              <a:t>71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58733533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28C5BE35-96E2-404D-AA6E-4BEE60F672B6}" type="slidenum">
              <a:rPr lang="en-US" sz="1200">
                <a:solidFill>
                  <a:schemeClr val="tx1"/>
                </a:solidFill>
              </a:rPr>
              <a:pPr/>
              <a:t>72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22200718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7336BA9A-3C8B-4446-AE38-EF638C2156A7}" type="slidenum">
              <a:rPr lang="en-US" sz="1200">
                <a:solidFill>
                  <a:schemeClr val="tx1"/>
                </a:solidFill>
              </a:rPr>
              <a:pPr/>
              <a:t>73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83110899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28C68288-EDB3-406A-B753-1885F19CBE0A}" type="slidenum">
              <a:rPr lang="en-US" sz="1200">
                <a:solidFill>
                  <a:schemeClr val="tx1"/>
                </a:solidFill>
              </a:rPr>
              <a:pPr/>
              <a:t>74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991696738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DED822C4-F0CA-4E5F-A1D4-10C524339092}" type="slidenum">
              <a:rPr lang="en-US" sz="1200">
                <a:solidFill>
                  <a:schemeClr val="tx1"/>
                </a:solidFill>
              </a:rPr>
              <a:pPr/>
              <a:t>75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8600" indent="-228600"/>
            <a:r>
              <a:rPr lang="en-US" smtClean="0"/>
              <a:t>To Complete the Daily Double Sequence for Round One: </a:t>
            </a:r>
          </a:p>
          <a:p>
            <a:pPr marL="228600" indent="-228600"/>
            <a:endParaRPr lang="en-US" smtClean="0"/>
          </a:p>
          <a:p>
            <a:pPr marL="228600" indent="-228600">
              <a:buFontTx/>
              <a:buAutoNum type="arabicPeriod"/>
            </a:pPr>
            <a:r>
              <a:rPr lang="en-US" smtClean="0"/>
              <a:t>Click on any blue area on the slide that is currently displayed  </a:t>
            </a:r>
          </a:p>
          <a:p>
            <a:pPr marL="228600" indent="-228600">
              <a:buFontTx/>
              <a:buAutoNum type="arabicPeriod"/>
            </a:pPr>
            <a:r>
              <a:rPr lang="en-US" smtClean="0"/>
              <a:t>Click on  Slide Show </a:t>
            </a:r>
            <a:r>
              <a:rPr lang="en-US" smtClean="0">
                <a:sym typeface="Wingdings" panose="05000000000000000000" pitchFamily="2" charset="2"/>
              </a:rPr>
              <a:t> Action Settings</a:t>
            </a:r>
          </a:p>
          <a:p>
            <a:pPr marL="228600" indent="-228600">
              <a:buFontTx/>
              <a:buAutoNum type="arabicPeriod"/>
            </a:pPr>
            <a:r>
              <a:rPr lang="en-US" smtClean="0">
                <a:sym typeface="Wingdings" panose="05000000000000000000" pitchFamily="2" charset="2"/>
              </a:rPr>
              <a:t>The Action Settings Dialog Box will be displayed.  </a:t>
            </a:r>
            <a:br>
              <a:rPr lang="en-US" smtClean="0">
                <a:sym typeface="Wingdings" panose="05000000000000000000" pitchFamily="2" charset="2"/>
              </a:rPr>
            </a:br>
            <a:r>
              <a:rPr lang="en-US" smtClean="0">
                <a:sym typeface="Wingdings" panose="05000000000000000000" pitchFamily="2" charset="2"/>
              </a:rPr>
              <a:t>You will see that the HYPERLINK is currently set to “Slide 8”</a:t>
            </a:r>
            <a:endParaRPr lang="en-US" smtClean="0"/>
          </a:p>
          <a:p>
            <a:pPr marL="228600" indent="-228600">
              <a:buFontTx/>
              <a:buAutoNum type="arabicPeriod"/>
            </a:pPr>
            <a:r>
              <a:rPr lang="en-US" smtClean="0"/>
              <a:t>Change the HYPERLINK so that it is set to the slide number you made note of previously</a:t>
            </a:r>
          </a:p>
          <a:p>
            <a:pPr marL="228600" indent="-228600">
              <a:buFontTx/>
              <a:buAutoNum type="arabicPeriod"/>
            </a:pPr>
            <a:r>
              <a:rPr lang="en-US" smtClean="0"/>
              <a:t>Click OK until the Action Settings Dialog Box disappears</a:t>
            </a:r>
          </a:p>
          <a:p>
            <a:pPr marL="228600" indent="-228600">
              <a:buFontTx/>
              <a:buAutoNum type="arabicPeriod"/>
            </a:pPr>
            <a:r>
              <a:rPr lang="en-US" smtClean="0"/>
              <a:t>Save</a:t>
            </a:r>
          </a:p>
          <a:p>
            <a:pPr marL="228600" indent="-228600">
              <a:buFontTx/>
              <a:buAutoNum type="arabicPeriod"/>
            </a:pPr>
            <a:r>
              <a:rPr lang="en-US" smtClean="0"/>
              <a:t>Return to Slide 8 and select View </a:t>
            </a:r>
            <a:r>
              <a:rPr lang="en-US" smtClean="0">
                <a:sym typeface="Wingdings" panose="05000000000000000000" pitchFamily="2" charset="2"/>
              </a:rPr>
              <a:t> Slide Show. </a:t>
            </a:r>
          </a:p>
          <a:p>
            <a:pPr marL="228600" indent="-228600">
              <a:buFontTx/>
              <a:buAutoNum type="arabicPeriod"/>
            </a:pPr>
            <a:r>
              <a:rPr lang="en-US" smtClean="0">
                <a:sym typeface="Wingdings" panose="05000000000000000000" pitchFamily="2" charset="2"/>
              </a:rPr>
              <a:t>Test your Daily Double button to make sure it works as you wish it to.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1630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756CE4FC-7603-48E2-8813-1938790A9982}" type="slidenum">
              <a:rPr lang="en-US" sz="1200">
                <a:solidFill>
                  <a:schemeClr val="tx1"/>
                </a:solidFill>
              </a:rPr>
              <a:pPr/>
              <a:t>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842747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fld id="{16451D55-163A-4788-9FBB-D0D0DE24F521}" type="slidenum">
              <a:rPr lang="en-US" sz="1200">
                <a:solidFill>
                  <a:schemeClr val="tx1"/>
                </a:solidFill>
              </a:rPr>
              <a:pPr/>
              <a:t>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r>
              <a:rPr lang="en-US" smtClean="0"/>
              <a:t>Round One should contain one “Daily Double” question.  To insert the “Daily Double Screen”, follow these steps: </a:t>
            </a:r>
          </a:p>
          <a:p>
            <a:pPr marL="228600" indent="-228600"/>
            <a:endParaRPr lang="en-US" smtClean="0"/>
          </a:p>
          <a:p>
            <a:pPr marL="228600" indent="-228600"/>
            <a:r>
              <a:rPr lang="en-US" smtClean="0"/>
              <a:t>1.  Select the desired button on this slide by clicking on it.</a:t>
            </a:r>
          </a:p>
          <a:p>
            <a:pPr marL="228600" indent="-228600">
              <a:buFontTx/>
              <a:buAutoNum type="arabicPeriod" startAt="2"/>
            </a:pPr>
            <a:r>
              <a:rPr lang="en-US" smtClean="0"/>
              <a:t> Click on SLIDE SHOW </a:t>
            </a:r>
            <a:r>
              <a:rPr lang="en-US" smtClean="0">
                <a:sym typeface="Wingdings" panose="05000000000000000000" pitchFamily="2" charset="2"/>
              </a:rPr>
              <a:t> ACTION SETTINGS</a:t>
            </a:r>
          </a:p>
          <a:p>
            <a:pPr marL="228600" indent="-228600">
              <a:buFontTx/>
              <a:buAutoNum type="arabicPeriod" startAt="2"/>
            </a:pPr>
            <a:r>
              <a:rPr lang="en-US" smtClean="0">
                <a:sym typeface="Wingdings" panose="05000000000000000000" pitchFamily="2" charset="2"/>
              </a:rPr>
              <a:t>  Make a note of which slide the HYPERLINK is currently set to.</a:t>
            </a:r>
          </a:p>
          <a:p>
            <a:pPr marL="228600" indent="-228600">
              <a:buFontTx/>
              <a:buAutoNum type="arabicPeriod" startAt="4"/>
            </a:pPr>
            <a:r>
              <a:rPr lang="en-US" smtClean="0">
                <a:sym typeface="Wingdings" panose="05000000000000000000" pitchFamily="2" charset="2"/>
              </a:rPr>
              <a:t>  In the “Action Settings” dialogue box, change the HYPERLINK to “Daily Double Round 1”.  </a:t>
            </a:r>
          </a:p>
          <a:p>
            <a:pPr marL="228600" indent="-228600">
              <a:buFontTx/>
              <a:buAutoNum type="arabicPeriod" startAt="4"/>
            </a:pPr>
            <a:r>
              <a:rPr lang="en-US" smtClean="0">
                <a:sym typeface="Wingdings" panose="05000000000000000000" pitchFamily="2" charset="2"/>
              </a:rPr>
              <a:t>  Click OK</a:t>
            </a:r>
          </a:p>
          <a:p>
            <a:pPr marL="228600" indent="-228600"/>
            <a:r>
              <a:rPr lang="en-US" smtClean="0">
                <a:sym typeface="Wingdings" panose="05000000000000000000" pitchFamily="2" charset="2"/>
              </a:rPr>
              <a:t>6.  Now go to Slide “Daily Double Round 1”  in this presentation, and follow the directions in the “Notes” section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255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8E1382-B170-4485-85ED-E1B8D0BD9D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8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8620E-E576-4046-8754-40D2D70E94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6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3C943-8437-44EF-924D-B1098F98BD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2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B7A32-A035-4C9A-9F82-A3F80FF027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0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C27DD-A45F-4123-91DC-DDAF1FF76E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0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8D6DB-99B8-4FE3-91F1-D1EF4B3681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69BB8-C33B-414F-B2B5-2653385BEE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5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5392C-6B74-4358-9F6B-50A661A1AF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7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D776C-2E46-4C25-8F4A-D9FF8DF7CF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3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2EF5B-75B6-457B-9F41-C74F069A29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1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B89F5-8AEE-4B7D-BFF1-F494E89B19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6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94475D4-BA09-47B7-9607-C7CCEF655C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3.wav"/><Relationship Id="rId7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4" Type="http://schemas.openxmlformats.org/officeDocument/2006/relationships/image" Target="../media/image3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5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6" Type="http://schemas.openxmlformats.org/officeDocument/2006/relationships/slide" Target="slide56.xml"/><Relationship Id="rId5" Type="http://schemas.openxmlformats.org/officeDocument/2006/relationships/image" Target="../media/image3.png"/><Relationship Id="rId4" Type="http://schemas.openxmlformats.org/officeDocument/2006/relationships/slide" Target="slide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slide" Target="slide26.xml"/><Relationship Id="rId18" Type="http://schemas.openxmlformats.org/officeDocument/2006/relationships/slide" Target="slide36.xml"/><Relationship Id="rId26" Type="http://schemas.openxmlformats.org/officeDocument/2006/relationships/slide" Target="slide52.xml"/><Relationship Id="rId3" Type="http://schemas.openxmlformats.org/officeDocument/2006/relationships/notesSlide" Target="../notesSlides/notesSlide9.xml"/><Relationship Id="rId21" Type="http://schemas.openxmlformats.org/officeDocument/2006/relationships/slide" Target="slide42.xml"/><Relationship Id="rId34" Type="http://schemas.openxmlformats.org/officeDocument/2006/relationships/slide" Target="slide68.xml"/><Relationship Id="rId7" Type="http://schemas.openxmlformats.org/officeDocument/2006/relationships/slide" Target="slide14.xml"/><Relationship Id="rId12" Type="http://schemas.openxmlformats.org/officeDocument/2006/relationships/slide" Target="slide24.xml"/><Relationship Id="rId17" Type="http://schemas.openxmlformats.org/officeDocument/2006/relationships/slide" Target="slide34.xml"/><Relationship Id="rId25" Type="http://schemas.openxmlformats.org/officeDocument/2006/relationships/slide" Target="slide50.xml"/><Relationship Id="rId33" Type="http://schemas.openxmlformats.org/officeDocument/2006/relationships/slide" Target="slide66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32.xml"/><Relationship Id="rId20" Type="http://schemas.openxmlformats.org/officeDocument/2006/relationships/slide" Target="slide40.xml"/><Relationship Id="rId29" Type="http://schemas.openxmlformats.org/officeDocument/2006/relationships/slide" Target="slide58.xml"/><Relationship Id="rId1" Type="http://schemas.openxmlformats.org/officeDocument/2006/relationships/themeOverride" Target="../theme/themeOverride1.xml"/><Relationship Id="rId6" Type="http://schemas.openxmlformats.org/officeDocument/2006/relationships/slide" Target="slide12.xml"/><Relationship Id="rId11" Type="http://schemas.openxmlformats.org/officeDocument/2006/relationships/slide" Target="slide22.xml"/><Relationship Id="rId24" Type="http://schemas.openxmlformats.org/officeDocument/2006/relationships/slide" Target="slide48.xml"/><Relationship Id="rId32" Type="http://schemas.openxmlformats.org/officeDocument/2006/relationships/slide" Target="slide64.xml"/><Relationship Id="rId5" Type="http://schemas.openxmlformats.org/officeDocument/2006/relationships/slide" Target="slide10.xml"/><Relationship Id="rId15" Type="http://schemas.openxmlformats.org/officeDocument/2006/relationships/slide" Target="slide30.xml"/><Relationship Id="rId23" Type="http://schemas.openxmlformats.org/officeDocument/2006/relationships/slide" Target="slide46.xml"/><Relationship Id="rId28" Type="http://schemas.openxmlformats.org/officeDocument/2006/relationships/slide" Target="slide75.xml"/><Relationship Id="rId10" Type="http://schemas.openxmlformats.org/officeDocument/2006/relationships/slide" Target="slide20.xml"/><Relationship Id="rId19" Type="http://schemas.openxmlformats.org/officeDocument/2006/relationships/slide" Target="slide38.xml"/><Relationship Id="rId31" Type="http://schemas.openxmlformats.org/officeDocument/2006/relationships/slide" Target="slide62.xml"/><Relationship Id="rId4" Type="http://schemas.openxmlformats.org/officeDocument/2006/relationships/image" Target="../media/image5.png"/><Relationship Id="rId9" Type="http://schemas.openxmlformats.org/officeDocument/2006/relationships/slide" Target="slide18.xml"/><Relationship Id="rId14" Type="http://schemas.openxmlformats.org/officeDocument/2006/relationships/slide" Target="slide28.xml"/><Relationship Id="rId22" Type="http://schemas.openxmlformats.org/officeDocument/2006/relationships/slide" Target="slide44.xml"/><Relationship Id="rId27" Type="http://schemas.openxmlformats.org/officeDocument/2006/relationships/slide" Target="slide54.xml"/><Relationship Id="rId30" Type="http://schemas.openxmlformats.org/officeDocument/2006/relationships/slide" Target="slide60.xml"/><Relationship Id="rId35" Type="http://schemas.openxmlformats.org/officeDocument/2006/relationships/slide" Target="slide70.xml"/><Relationship Id="rId8" Type="http://schemas.openxmlformats.org/officeDocument/2006/relationships/slide" Target="slid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Rot="1" noChangeAspect="1" noChangeArrowheads="1"/>
          </p:cNvPicPr>
          <p:nvPr>
            <a:wavAudioFile r:embed="rId1" name="WELCOME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67056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NDONE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67056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3" name="FADEAPPL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1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1066800" y="5715000"/>
            <a:ext cx="5029200" cy="1143000"/>
          </a:xfrm>
          <a:prstGeom prst="rect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  <p:sp>
        <p:nvSpPr>
          <p:cNvPr id="10" name="TextBox 9"/>
          <p:cNvSpPr txBox="1"/>
          <p:nvPr/>
        </p:nvSpPr>
        <p:spPr>
          <a:xfrm rot="20464393">
            <a:off x="3189534" y="5898760"/>
            <a:ext cx="29718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Texas Revolution </a:t>
            </a:r>
          </a:p>
          <a:p>
            <a:pPr algn="ctr">
              <a:defRPr/>
            </a:pPr>
            <a:r>
              <a:rPr lang="en-US" sz="2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Edition</a:t>
            </a:r>
            <a:endParaRPr lang="en-US" sz="2800" dirty="0"/>
          </a:p>
        </p:txBody>
      </p:sp>
      <p:pic>
        <p:nvPicPr>
          <p:cNvPr id="2" name="Picture 2056" descr="https://encrypted-tbn3.gstatic.com/images?q=tbn:ANd9GcSvv7HzC7aRW9EIoapi7pllAieEMPnVhAxikWKi1r-2UVirPUnJi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15000"/>
            <a:ext cx="1905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9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46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671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14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50" fill="hold"/>
                                        <p:tgtEl>
                                          <p:spTgt spid="20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1371600" y="1828800"/>
            <a:ext cx="62484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Every man </a:t>
            </a:r>
          </a:p>
          <a:p>
            <a:pPr algn="ctr"/>
            <a:r>
              <a:rPr lang="es-E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died at</a:t>
            </a:r>
          </a:p>
          <a:p>
            <a:pPr algn="ctr"/>
            <a:r>
              <a:rPr lang="es-E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this mission.</a:t>
            </a:r>
          </a:p>
        </p:txBody>
      </p: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$100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1-100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1219200" y="1828800"/>
            <a:ext cx="6705600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Where is the</a:t>
            </a:r>
          </a:p>
          <a:p>
            <a:pPr algn="ctr"/>
            <a:r>
              <a:rPr lang="es-E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Alamo?</a:t>
            </a:r>
          </a:p>
        </p:txBody>
      </p:sp>
      <p:sp>
        <p:nvSpPr>
          <p:cNvPr id="12291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100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1-100A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1801813" y="1981200"/>
            <a:ext cx="5788397" cy="33674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first conflict</a:t>
            </a:r>
          </a:p>
          <a:p>
            <a:pPr algn="ctr"/>
            <a:r>
              <a:rPr lang="en-U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between the </a:t>
            </a:r>
          </a:p>
          <a:p>
            <a:pPr algn="ctr"/>
            <a:r>
              <a:rPr lang="en-U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Mexican and </a:t>
            </a:r>
            <a:endParaRPr lang="es-ES" sz="32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Texan army </a:t>
            </a:r>
            <a:r>
              <a:rPr lang="es-E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$200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1-200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Where is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Gonzales?</a:t>
            </a:r>
          </a:p>
        </p:txBody>
      </p:sp>
      <p:sp>
        <p:nvSpPr>
          <p:cNvPr id="14339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$200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1-200A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1026"/>
          <p:cNvSpPr>
            <a:spLocks noChangeArrowheads="1" noChangeShapeType="1" noTextEdit="1"/>
          </p:cNvSpPr>
          <p:nvPr/>
        </p:nvSpPr>
        <p:spPr bwMode="auto">
          <a:xfrm>
            <a:off x="1905000" y="1066800"/>
            <a:ext cx="5504317" cy="30326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Peace Party prevails 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at the Consultation .</a:t>
            </a:r>
          </a:p>
        </p:txBody>
      </p:sp>
      <p:sp>
        <p:nvSpPr>
          <p:cNvPr id="15363" name="WordArt 1029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$300</a:t>
            </a:r>
          </a:p>
        </p:txBody>
      </p:sp>
      <p:sp>
        <p:nvSpPr>
          <p:cNvPr id="15364" name="Rectangle 103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1-300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990600" y="2590800"/>
            <a:ext cx="75438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Where is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San Antonio?</a:t>
            </a:r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300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1-300A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762000" y="2133600"/>
            <a:ext cx="75438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Houston recieved a</a:t>
            </a:r>
          </a:p>
          <a:p>
            <a:pPr algn="ctr"/>
            <a:r>
              <a:rPr lang="en-U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gift he named</a:t>
            </a:r>
            <a:endParaRPr lang="es-ES" sz="32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"The Twin Sisters."</a:t>
            </a:r>
            <a:endParaRPr lang="es-ES" sz="32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7411" name="WordArt 5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$400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1-400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Where is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Ohio?</a:t>
            </a: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400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1-400A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When Texas forces 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were divided we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lost to the Mexican 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army. It became a 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chant.</a:t>
            </a:r>
          </a:p>
        </p:txBody>
      </p:sp>
      <p:sp>
        <p:nvSpPr>
          <p:cNvPr id="19459" name="WordArt 5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$500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1-500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Where is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Goliad?</a:t>
            </a: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500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1-500A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  <p:sp>
        <p:nvSpPr>
          <p:cNvPr id="2048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4114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133600"/>
            <a:ext cx="647700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And the Topics Are…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1676400" y="1143000"/>
            <a:ext cx="6096000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This person served as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president of Mexico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11 times.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$100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2-100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Who is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Santa Anna?</a:t>
            </a:r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100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2-100A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1295400" y="1066800"/>
            <a:ext cx="6143625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This person served in the </a:t>
            </a:r>
          </a:p>
          <a:p>
            <a:pPr algn="ctr"/>
            <a:r>
              <a:rPr lang="es-E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Mexican Congress and Senate </a:t>
            </a:r>
          </a:p>
          <a:p>
            <a:pPr algn="ctr"/>
            <a:r>
              <a:rPr lang="es-E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in the new Mexican congress</a:t>
            </a:r>
          </a:p>
          <a:p>
            <a:pPr algn="ctr"/>
            <a:r>
              <a:rPr lang="es-E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and senate in the new</a:t>
            </a:r>
          </a:p>
          <a:p>
            <a:pPr algn="ctr"/>
            <a:r>
              <a:rPr lang="es-E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Republic of Mexico. He was the ad </a:t>
            </a:r>
          </a:p>
          <a:p>
            <a:pPr algn="ctr"/>
            <a:r>
              <a:rPr lang="es-E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interim vice president in 1836.</a:t>
            </a:r>
          </a:p>
        </p:txBody>
      </p:sp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$200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609600" y="762000"/>
            <a:ext cx="800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s-ES" sz="900"/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609600" y="685800"/>
            <a:ext cx="853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23558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000" smtClean="0">
                <a:solidFill>
                  <a:srgbClr val="005FBE"/>
                </a:solidFill>
              </a:rPr>
              <a:t>2-200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Who is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Lorenzo de Zavala?</a:t>
            </a:r>
          </a:p>
        </p:txBody>
      </p:sp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200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609600"/>
            <a:ext cx="7772400" cy="1143000"/>
          </a:xfrm>
        </p:spPr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2-200A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7391400" cy="548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This person was put in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charge of about 450 troops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at Goliad. General Houston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told him to retreat to Victoria,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but he refused and was captured. </a:t>
            </a: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$300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2-300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Who is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James Fannin?</a:t>
            </a:r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300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2-300A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1143000" y="609600"/>
            <a:ext cx="6858000" cy="556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This  person introduced a</a:t>
            </a:r>
          </a:p>
          <a:p>
            <a:pPr algn="ctr"/>
            <a:r>
              <a:rPr lang="es-ES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resolution authorizing </a:t>
            </a:r>
          </a:p>
          <a:p>
            <a:pPr algn="ctr"/>
            <a:r>
              <a:rPr lang="es-ES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 committee of 5  members </a:t>
            </a:r>
          </a:p>
          <a:p>
            <a:pPr algn="ctr"/>
            <a:r>
              <a:rPr lang="es-ES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to draft a declaration of</a:t>
            </a:r>
          </a:p>
          <a:p>
            <a:pPr algn="ctr"/>
            <a:r>
              <a:rPr lang="es-ES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 independence.</a:t>
            </a:r>
          </a:p>
        </p:txBody>
      </p:sp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$400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2-400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1676400" y="1828800"/>
            <a:ext cx="60198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Who is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George C. Childress?</a:t>
            </a: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400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2-400A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1905000" y="1295400"/>
            <a:ext cx="55626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This person served in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Texas Senate and as a high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official  San Antonio, but was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 later accused of treason.</a:t>
            </a: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$500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2-500</a:t>
            </a:r>
            <a:br>
              <a:rPr lang="en-US" sz="800" smtClean="0">
                <a:solidFill>
                  <a:srgbClr val="005FBE"/>
                </a:solidFill>
              </a:rPr>
            </a:br>
            <a:endParaRPr lang="en-US" sz="800" smtClean="0">
              <a:solidFill>
                <a:srgbClr val="005FB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1905000" y="15240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Who is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Juan Nepomuenco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 Seguin?</a:t>
            </a:r>
          </a:p>
        </p:txBody>
      </p:sp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500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2-500A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447800" y="2590800"/>
            <a:ext cx="6172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Name that Place</a:t>
            </a:r>
          </a:p>
        </p:txBody>
      </p:sp>
      <p:pic>
        <p:nvPicPr>
          <p:cNvPr id="4099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WILLAPI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6781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67" fill="hold"/>
                                        <p:tgtEl>
                                          <p:spTgt spid="4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867"/>
                            </p:stCondLst>
                            <p:childTnLst>
                              <p:par>
                                <p:cTn id="8" presetID="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9"/>
                </p:tgtEl>
              </p:cMediaNode>
            </p:audio>
          </p:childTnLst>
        </p:cTn>
      </p:par>
    </p:tnLst>
    <p:bldLst>
      <p:bldP spid="409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914400" y="1676400"/>
            <a:ext cx="72009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Remember 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___  _____!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Remember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Goliad!</a:t>
            </a:r>
          </a:p>
        </p:txBody>
      </p:sp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$100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3-100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 noTextEdit="1"/>
          </p:cNvSpPr>
          <p:nvPr/>
        </p:nvSpPr>
        <p:spPr bwMode="auto">
          <a:xfrm>
            <a:off x="1828800" y="1676400"/>
            <a:ext cx="5562600" cy="381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What is 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"Remember the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Alamo!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Remember Goliad!"?</a:t>
            </a:r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100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3-100A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1600200" y="1676400"/>
            <a:ext cx="6172200" cy="381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____  and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_____ it!</a:t>
            </a:r>
          </a:p>
        </p:txBody>
      </p:sp>
      <p:sp>
        <p:nvSpPr>
          <p:cNvPr id="33795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$200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3-200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What is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Come and Take it?</a:t>
            </a:r>
          </a:p>
        </p:txBody>
      </p:sp>
      <p:sp>
        <p:nvSpPr>
          <p:cNvPr id="34819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$200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3-200A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  <p:sp>
        <p:nvSpPr>
          <p:cNvPr id="3482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4800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1524000" y="1600200"/>
            <a:ext cx="64008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Convention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 of ____.</a:t>
            </a:r>
          </a:p>
        </p:txBody>
      </p:sp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$300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3-300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What is 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Convention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of 1833?</a:t>
            </a:r>
          </a:p>
        </p:txBody>
      </p:sp>
      <p:sp>
        <p:nvSpPr>
          <p:cNvPr id="36867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$300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3-300A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  <p:sp>
        <p:nvSpPr>
          <p:cNvPr id="3687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0"/>
            <a:ext cx="9144000" cy="449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1676400" y="1219200"/>
            <a:ext cx="62484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Battle of </a:t>
            </a:r>
          </a:p>
          <a:p>
            <a:pPr algn="ctr"/>
            <a:r>
              <a:rPr lang="es-ES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Coleto ended</a:t>
            </a:r>
          </a:p>
          <a:p>
            <a:pPr algn="ctr"/>
            <a:r>
              <a:rPr lang="es-ES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in _____  __,</a:t>
            </a:r>
          </a:p>
          <a:p>
            <a:pPr algn="ctr"/>
            <a:r>
              <a:rPr lang="es-ES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____.</a:t>
            </a:r>
          </a:p>
        </p:txBody>
      </p:sp>
      <p:sp>
        <p:nvSpPr>
          <p:cNvPr id="37891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$400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3-400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1905000" y="17526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When is 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March 20, 2836?</a:t>
            </a:r>
          </a:p>
        </p:txBody>
      </p:sp>
      <p:sp>
        <p:nvSpPr>
          <p:cNvPr id="38915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400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3-400A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  <p:sp>
        <p:nvSpPr>
          <p:cNvPr id="3891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4724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2"/>
          <p:cNvSpPr>
            <a:spLocks noChangeArrowheads="1" noChangeShapeType="1" noTextEdit="1"/>
          </p:cNvSpPr>
          <p:nvPr/>
        </p:nvSpPr>
        <p:spPr bwMode="auto">
          <a:xfrm>
            <a:off x="1447800" y="1371600"/>
            <a:ext cx="65532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Burnet spared Santa</a:t>
            </a:r>
          </a:p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Ana's life becuase he</a:t>
            </a:r>
          </a:p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was determined to </a:t>
            </a:r>
          </a:p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carry out the terms </a:t>
            </a:r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of 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 ________  __ 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_______. </a:t>
            </a:r>
          </a:p>
        </p:txBody>
      </p:sp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$500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3-500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What is the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Treaties of Velasco?</a:t>
            </a: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500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3-500A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  <p:sp>
        <p:nvSpPr>
          <p:cNvPr id="4096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4876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WordArt 5"/>
          <p:cNvSpPr>
            <a:spLocks noChangeArrowheads="1" noChangeShapeType="1" noTextEdit="1"/>
          </p:cNvSpPr>
          <p:nvPr/>
        </p:nvSpPr>
        <p:spPr bwMode="auto">
          <a:xfrm>
            <a:off x="1447800" y="2590800"/>
            <a:ext cx="6172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Who's Who?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On October 2, 1835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Texas won their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first battle in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 the Texas Revolution.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$100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4-100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What is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Battle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of Gonzales?</a:t>
            </a:r>
          </a:p>
        </p:txBody>
      </p:sp>
      <p:sp>
        <p:nvSpPr>
          <p:cNvPr id="43011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100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4-100A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  <p:sp>
        <p:nvSpPr>
          <p:cNvPr id="4301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4191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1676400" y="1143000"/>
            <a:ext cx="5943600" cy="480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This battle was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commanded by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Colonel James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W. Fannin for the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Texas army. It was over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in less than an hour.</a:t>
            </a:r>
          </a:p>
        </p:txBody>
      </p:sp>
      <p:sp>
        <p:nvSpPr>
          <p:cNvPr id="44035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$200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4-200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What is The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Battle of Goliad?</a:t>
            </a: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200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4-200A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  <p:sp>
        <p:nvSpPr>
          <p:cNvPr id="4506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4876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2"/>
          <p:cNvSpPr>
            <a:spLocks noChangeArrowheads="1" noChangeShapeType="1" noTextEdit="1"/>
          </p:cNvSpPr>
          <p:nvPr/>
        </p:nvSpPr>
        <p:spPr bwMode="auto">
          <a:xfrm>
            <a:off x="990600" y="1143000"/>
            <a:ext cx="7010400" cy="487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This battle lasted 13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days before the Mexican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army captured the mission.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 Ended at 8:00 in the morning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On March 6, 1836. Santa Anna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won that battle.</a:t>
            </a:r>
          </a:p>
        </p:txBody>
      </p:sp>
      <p:sp>
        <p:nvSpPr>
          <p:cNvPr id="46083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$300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4-300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What is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battle of the Alamo?</a:t>
            </a:r>
          </a:p>
        </p:txBody>
      </p:sp>
      <p:sp>
        <p:nvSpPr>
          <p:cNvPr id="47107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300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4-300A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  <p:sp>
        <p:nvSpPr>
          <p:cNvPr id="4711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4191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88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This fight made a fool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of the Texan army, when they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thought the Mexicans had silver,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but they only had hay. 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$400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4-400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What is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Grass Fight?</a:t>
            </a:r>
          </a:p>
        </p:txBody>
      </p:sp>
      <p:sp>
        <p:nvSpPr>
          <p:cNvPr id="49155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400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4-400A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  <p:sp>
        <p:nvSpPr>
          <p:cNvPr id="4915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4876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WordArt 2"/>
          <p:cNvSpPr>
            <a:spLocks noChangeArrowheads="1" noChangeShapeType="1" noTextEdit="1"/>
          </p:cNvSpPr>
          <p:nvPr/>
        </p:nvSpPr>
        <p:spPr bwMode="auto">
          <a:xfrm>
            <a:off x="1905000" y="1295400"/>
            <a:ext cx="55626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On March 19, 1836 when Fannin let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his troops  take a break by a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creek, they were ambushed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 by Urrea’s army.</a:t>
            </a:r>
          </a:p>
        </p:txBody>
      </p:sp>
      <p:sp>
        <p:nvSpPr>
          <p:cNvPr id="50179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$500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4-500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What is The battle of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Coleto?</a:t>
            </a:r>
          </a:p>
        </p:txBody>
      </p:sp>
      <p:sp>
        <p:nvSpPr>
          <p:cNvPr id="51203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$500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4-500A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  <p:sp>
        <p:nvSpPr>
          <p:cNvPr id="5120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3886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WordArt 5"/>
          <p:cNvSpPr>
            <a:spLocks noChangeArrowheads="1" noChangeShapeType="1" noTextEdit="1"/>
          </p:cNvSpPr>
          <p:nvPr/>
        </p:nvSpPr>
        <p:spPr bwMode="auto">
          <a:xfrm>
            <a:off x="1447800" y="1833563"/>
            <a:ext cx="6172200" cy="2886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Fill in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 Blanks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WordArt 2"/>
          <p:cNvSpPr>
            <a:spLocks noChangeArrowheads="1" noChangeShapeType="1" noTextEdit="1"/>
          </p:cNvSpPr>
          <p:nvPr/>
        </p:nvSpPr>
        <p:spPr bwMode="auto">
          <a:xfrm>
            <a:off x="1447800" y="1371600"/>
            <a:ext cx="64008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“War is our only recourse. 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There is no other remedy.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We must defend our right,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ourselves, and our country 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by force of arms.”</a:t>
            </a:r>
            <a:r>
              <a:rPr lang="en-US" sz="3600" dirty="0"/>
              <a:t> </a:t>
            </a:r>
          </a:p>
        </p:txBody>
      </p:sp>
      <p:sp>
        <p:nvSpPr>
          <p:cNvPr id="52227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$100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5-100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Who is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Stephen Austin?</a:t>
            </a:r>
          </a:p>
        </p:txBody>
      </p:sp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1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00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5-100A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WordArt 2"/>
          <p:cNvSpPr>
            <a:spLocks noChangeArrowheads="1" noChangeShapeType="1" noTextEdit="1"/>
          </p:cNvSpPr>
          <p:nvPr/>
        </p:nvSpPr>
        <p:spPr bwMode="auto">
          <a:xfrm>
            <a:off x="685800" y="1066800"/>
            <a:ext cx="7924800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”You may all go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to hell, and I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will go to Texas.” </a:t>
            </a:r>
          </a:p>
        </p:txBody>
      </p:sp>
      <p:sp>
        <p:nvSpPr>
          <p:cNvPr id="54275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$200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5-200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Who is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David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Crocket?</a:t>
            </a:r>
          </a:p>
        </p:txBody>
      </p:sp>
      <p:sp>
        <p:nvSpPr>
          <p:cNvPr id="55299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200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5-200A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WordArt 2"/>
          <p:cNvSpPr>
            <a:spLocks noChangeArrowheads="1" noChangeShapeType="1" noTextEdit="1"/>
          </p:cNvSpPr>
          <p:nvPr/>
        </p:nvSpPr>
        <p:spPr bwMode="auto">
          <a:xfrm>
            <a:off x="990600" y="1676400"/>
            <a:ext cx="73914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“His voice is still ringing in my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Old deaf ears as he repeatedly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Admonished us. Keep under cover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Boys and reserve your fire;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We haven’t a man to spare.”</a:t>
            </a:r>
          </a:p>
        </p:txBody>
      </p:sp>
      <p:sp>
        <p:nvSpPr>
          <p:cNvPr id="56323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$300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5-300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2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6172200" cy="560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Who is </a:t>
            </a:r>
          </a:p>
          <a:p>
            <a:pPr algn="ctr"/>
            <a:r>
              <a:rPr lang="es-E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Noah</a:t>
            </a:r>
          </a:p>
          <a:p>
            <a:pPr algn="ctr"/>
            <a:r>
              <a:rPr lang="es-E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Smithwick?</a:t>
            </a:r>
          </a:p>
        </p:txBody>
      </p:sp>
      <p:sp>
        <p:nvSpPr>
          <p:cNvPr id="57347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300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5-300A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WordArt 2"/>
          <p:cNvSpPr>
            <a:spLocks noChangeArrowheads="1" noChangeShapeType="1" noTextEdit="1"/>
          </p:cNvSpPr>
          <p:nvPr/>
        </p:nvSpPr>
        <p:spPr bwMode="auto">
          <a:xfrm>
            <a:off x="990600" y="1066800"/>
            <a:ext cx="7010400" cy="502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“ The enemy are laughing you to scorn.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You must fight them. You must retreat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no farther. The country expects you to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 fight. The salvation of the country depends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 on you doing.”</a:t>
            </a:r>
          </a:p>
        </p:txBody>
      </p:sp>
      <p:sp>
        <p:nvSpPr>
          <p:cNvPr id="58371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$400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5-400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838200" y="990600"/>
            <a:ext cx="7696200" cy="480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Who is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President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G. Burnet?</a:t>
            </a:r>
          </a:p>
        </p:txBody>
      </p:sp>
      <p:sp>
        <p:nvSpPr>
          <p:cNvPr id="59395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400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5-400A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WordArt 2"/>
          <p:cNvSpPr>
            <a:spLocks noChangeArrowheads="1" noChangeShapeType="1" noTextEdit="1"/>
          </p:cNvSpPr>
          <p:nvPr/>
        </p:nvSpPr>
        <p:spPr bwMode="auto">
          <a:xfrm>
            <a:off x="914400" y="914400"/>
            <a:ext cx="7162800" cy="525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“The people of Texas, in solemn convention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 assembled, appealing to a candid world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 for the  necessities of our condition, do hereby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 resolve and declare that our political connection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 with the Mexican nation has forever ended;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 and that  the people of Texas do now constitute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 a free, sovereign, and independent republic.”</a:t>
            </a:r>
          </a:p>
        </p:txBody>
      </p:sp>
      <p:sp>
        <p:nvSpPr>
          <p:cNvPr id="60419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$500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5-500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WordArt 2"/>
          <p:cNvSpPr>
            <a:spLocks noChangeArrowheads="1" noChangeShapeType="1" noTextEdit="1"/>
          </p:cNvSpPr>
          <p:nvPr/>
        </p:nvSpPr>
        <p:spPr bwMode="auto">
          <a:xfrm>
            <a:off x="1905000" y="1066800"/>
            <a:ext cx="5562600" cy="403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What is the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Declaration of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Independence?</a:t>
            </a:r>
          </a:p>
        </p:txBody>
      </p:sp>
      <p:sp>
        <p:nvSpPr>
          <p:cNvPr id="61443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500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5-500A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WordArt 3"/>
          <p:cNvSpPr>
            <a:spLocks noChangeArrowheads="1" noChangeShapeType="1" noTextEdit="1"/>
          </p:cNvSpPr>
          <p:nvPr/>
        </p:nvSpPr>
        <p:spPr bwMode="auto">
          <a:xfrm>
            <a:off x="1447800" y="2590800"/>
            <a:ext cx="6172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Battles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At the Alamo only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children survived.</a:t>
            </a:r>
          </a:p>
        </p:txBody>
      </p:sp>
      <p:sp>
        <p:nvSpPr>
          <p:cNvPr id="62467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$100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6-100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What is False?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children, women,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and a few mexicans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survived as well. </a:t>
            </a:r>
          </a:p>
        </p:txBody>
      </p:sp>
      <p:sp>
        <p:nvSpPr>
          <p:cNvPr id="63491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$100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6-100A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  <p:sp>
        <p:nvSpPr>
          <p:cNvPr id="6349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-228600" y="0"/>
            <a:ext cx="9144000" cy="3429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WordArt 2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7696200" cy="594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The convention’s last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act was to select offers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for an ad interim 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government. These 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officials were to serve 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until elections could 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be held</a:t>
            </a:r>
            <a:r>
              <a:rPr lang="en-US" sz="3600" dirty="0"/>
              <a:t>.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64515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$200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6-200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What is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True?</a:t>
            </a:r>
          </a:p>
        </p:txBody>
      </p:sp>
      <p:sp>
        <p:nvSpPr>
          <p:cNvPr id="65539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$200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6-200A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  <p:sp>
        <p:nvSpPr>
          <p:cNvPr id="6554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3657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WordArt 2"/>
          <p:cNvSpPr>
            <a:spLocks noChangeArrowheads="1" noChangeShapeType="1" noTextEdit="1"/>
          </p:cNvSpPr>
          <p:nvPr/>
        </p:nvSpPr>
        <p:spPr bwMode="auto">
          <a:xfrm>
            <a:off x="1905000" y="1143000"/>
            <a:ext cx="55626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convention of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1836 began its work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on March 21, 1836,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with 49 delegates.</a:t>
            </a:r>
          </a:p>
        </p:txBody>
      </p:sp>
      <p:sp>
        <p:nvSpPr>
          <p:cNvPr id="66563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$300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6-300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WordArt 2"/>
          <p:cNvSpPr>
            <a:spLocks noChangeArrowheads="1" noChangeShapeType="1" noTextEdit="1"/>
          </p:cNvSpPr>
          <p:nvPr/>
        </p:nvSpPr>
        <p:spPr bwMode="auto">
          <a:xfrm>
            <a:off x="1447800" y="1066800"/>
            <a:ext cx="6172200" cy="480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What is False?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convention of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1836 began its work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on March 1, 1836,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with 59 delegates.</a:t>
            </a:r>
          </a:p>
        </p:txBody>
      </p:sp>
      <p:sp>
        <p:nvSpPr>
          <p:cNvPr id="67587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</a:rPr>
              <a:t>$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/>
                <a:hlinkClick r:id="rId3" action="ppaction://hlinksldjump"/>
              </a:rPr>
              <a:t>300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FFFF"/>
              </a:solidFill>
              <a:latin typeface="Arial Black"/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6-300A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  <p:sp>
        <p:nvSpPr>
          <p:cNvPr id="6759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2514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WordArt 2"/>
          <p:cNvSpPr>
            <a:spLocks noChangeArrowheads="1" noChangeShapeType="1" noTextEdit="1"/>
          </p:cNvSpPr>
          <p:nvPr/>
        </p:nvSpPr>
        <p:spPr bwMode="auto">
          <a:xfrm>
            <a:off x="1371600" y="1219200"/>
            <a:ext cx="6629400" cy="441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first conflict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between Mexican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troops and Texan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colonists came at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Gonzales on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October 12, 1835.</a:t>
            </a:r>
          </a:p>
        </p:txBody>
      </p:sp>
      <p:sp>
        <p:nvSpPr>
          <p:cNvPr id="68611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$400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6-400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WordArt 2"/>
          <p:cNvSpPr>
            <a:spLocks noChangeArrowheads="1" noChangeShapeType="1" noTextEdit="1"/>
          </p:cNvSpPr>
          <p:nvPr/>
        </p:nvSpPr>
        <p:spPr bwMode="auto">
          <a:xfrm>
            <a:off x="1219200" y="1066800"/>
            <a:ext cx="6629400" cy="487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What is False?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first conflict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between Mexican 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troops and Texan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colonists came at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Gonzales on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October 2, 1835.</a:t>
            </a:r>
          </a:p>
        </p:txBody>
      </p:sp>
      <p:sp>
        <p:nvSpPr>
          <p:cNvPr id="69635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$400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6-400A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  <p:sp>
        <p:nvSpPr>
          <p:cNvPr id="6963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-304800"/>
            <a:ext cx="9144000" cy="2819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WordArt 2"/>
          <p:cNvSpPr>
            <a:spLocks noChangeArrowheads="1" noChangeShapeType="1" noTextEdit="1"/>
          </p:cNvSpPr>
          <p:nvPr/>
        </p:nvSpPr>
        <p:spPr bwMode="auto">
          <a:xfrm>
            <a:off x="1905000" y="914400"/>
            <a:ext cx="5562600" cy="510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War Party delegates favored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an immediate Declaration</a:t>
            </a:r>
          </a:p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of Independence from Mexico.</a:t>
            </a:r>
          </a:p>
        </p:txBody>
      </p:sp>
      <p:sp>
        <p:nvSpPr>
          <p:cNvPr id="70659" name="WordArt 3"/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$500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6-500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WordArt 2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5626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What is True?</a:t>
            </a:r>
          </a:p>
        </p:txBody>
      </p:sp>
      <p:sp>
        <p:nvSpPr>
          <p:cNvPr id="71683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6096000"/>
            <a:ext cx="685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FF"/>
                </a:solidFill>
                <a:latin typeface="Arial Black" panose="020B0A04020102020204" pitchFamily="34" charset="0"/>
              </a:rPr>
              <a:t>$500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6-500A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4343400" y="990600"/>
            <a:ext cx="471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800"/>
              <a:t>1 - 100</a:t>
            </a:r>
          </a:p>
        </p:txBody>
      </p:sp>
      <p:sp>
        <p:nvSpPr>
          <p:cNvPr id="7168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4800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WordArt 4"/>
          <p:cNvSpPr>
            <a:spLocks noChangeArrowheads="1" noChangeShapeType="1" noTextEdit="1"/>
          </p:cNvSpPr>
          <p:nvPr/>
        </p:nvSpPr>
        <p:spPr bwMode="auto">
          <a:xfrm>
            <a:off x="1447800" y="2667000"/>
            <a:ext cx="6172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Quotes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WordArt 2"/>
          <p:cNvSpPr>
            <a:spLocks noChangeArrowheads="1" noChangeShapeType="1" noTextEdit="1"/>
          </p:cNvSpPr>
          <p:nvPr/>
        </p:nvSpPr>
        <p:spPr bwMode="auto">
          <a:xfrm>
            <a:off x="2057400" y="1295400"/>
            <a:ext cx="4724400" cy="2271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Final</a:t>
            </a:r>
          </a:p>
          <a:p>
            <a:pPr algn="ctr"/>
            <a:r>
              <a:rPr lang="es-E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Jeopardy</a:t>
            </a:r>
          </a:p>
        </p:txBody>
      </p:sp>
      <p:sp>
        <p:nvSpPr>
          <p:cNvPr id="77827" name="WordArt 3"/>
          <p:cNvSpPr>
            <a:spLocks noChangeArrowheads="1" noChangeShapeType="1" noTextEdit="1"/>
          </p:cNvSpPr>
          <p:nvPr/>
        </p:nvSpPr>
        <p:spPr bwMode="auto">
          <a:xfrm>
            <a:off x="1295400" y="4572000"/>
            <a:ext cx="6477000" cy="1509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67600"/>
                    </a:gs>
                    <a:gs pos="50000">
                      <a:srgbClr val="FFFF00"/>
                    </a:gs>
                    <a:gs pos="100000">
                      <a:srgbClr val="767600"/>
                    </a:gs>
                  </a:gsLst>
                  <a:lin ang="5400000" scaled="1"/>
                </a:gradFill>
                <a:latin typeface="Comic Sans MS" panose="030F0702030302020204" pitchFamily="66" charset="0"/>
              </a:rPr>
              <a:t>At Home</a:t>
            </a:r>
          </a:p>
        </p:txBody>
      </p:sp>
      <p:sp>
        <p:nvSpPr>
          <p:cNvPr id="77829" name="AutoShape 5"/>
          <p:cNvSpPr>
            <a:spLocks noChangeArrowheads="1"/>
          </p:cNvSpPr>
          <p:nvPr/>
        </p:nvSpPr>
        <p:spPr bwMode="auto">
          <a:xfrm>
            <a:off x="1143000" y="1752600"/>
            <a:ext cx="762000" cy="685800"/>
          </a:xfrm>
          <a:prstGeom prst="star5">
            <a:avLst/>
          </a:prstGeom>
          <a:gradFill rotWithShape="0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830" name="AutoShape 6"/>
          <p:cNvSpPr>
            <a:spLocks noChangeArrowheads="1"/>
          </p:cNvSpPr>
          <p:nvPr/>
        </p:nvSpPr>
        <p:spPr bwMode="auto">
          <a:xfrm>
            <a:off x="7620000" y="1981200"/>
            <a:ext cx="762000" cy="685800"/>
          </a:xfrm>
          <a:prstGeom prst="star5">
            <a:avLst/>
          </a:prstGeom>
          <a:gradFill rotWithShape="0">
            <a:gsLst>
              <a:gs pos="0">
                <a:srgbClr val="FF6600">
                  <a:gamma/>
                  <a:shade val="46275"/>
                  <a:invGamma/>
                </a:srgbClr>
              </a:gs>
              <a:gs pos="50000">
                <a:srgbClr val="FF6600"/>
              </a:gs>
              <a:gs pos="100000">
                <a:srgbClr val="FF66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831" name="AutoShape 7"/>
          <p:cNvSpPr>
            <a:spLocks noChangeArrowheads="1"/>
          </p:cNvSpPr>
          <p:nvPr/>
        </p:nvSpPr>
        <p:spPr bwMode="auto">
          <a:xfrm>
            <a:off x="6934200" y="3581400"/>
            <a:ext cx="762000" cy="685800"/>
          </a:xfrm>
          <a:prstGeom prst="star5">
            <a:avLst/>
          </a:prstGeom>
          <a:gradFill rotWithShape="0">
            <a:gsLst>
              <a:gs pos="0">
                <a:srgbClr val="CC99FF">
                  <a:gamma/>
                  <a:shade val="46275"/>
                  <a:invGamma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832" name="AutoShape 8"/>
          <p:cNvSpPr>
            <a:spLocks noChangeArrowheads="1"/>
          </p:cNvSpPr>
          <p:nvPr/>
        </p:nvSpPr>
        <p:spPr bwMode="auto">
          <a:xfrm>
            <a:off x="1981200" y="1219200"/>
            <a:ext cx="762000" cy="685800"/>
          </a:xfrm>
          <a:prstGeom prst="star5">
            <a:avLst/>
          </a:prstGeom>
          <a:gradFill rotWithShape="0">
            <a:gsLst>
              <a:gs pos="0">
                <a:srgbClr val="00FF00">
                  <a:gamma/>
                  <a:shade val="46275"/>
                  <a:invGamma/>
                </a:srgbClr>
              </a:gs>
              <a:gs pos="5000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833" name="AutoShape 9"/>
          <p:cNvSpPr>
            <a:spLocks noChangeArrowheads="1"/>
          </p:cNvSpPr>
          <p:nvPr/>
        </p:nvSpPr>
        <p:spPr bwMode="auto">
          <a:xfrm>
            <a:off x="6019800" y="1676400"/>
            <a:ext cx="762000" cy="685800"/>
          </a:xfrm>
          <a:prstGeom prst="star5">
            <a:avLst/>
          </a:prstGeom>
          <a:gradFill rotWithShape="0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eopardy-full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484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WordArt 7"/>
          <p:cNvSpPr>
            <a:spLocks noChangeArrowheads="1" noChangeShapeType="1" noTextEdit="1"/>
          </p:cNvSpPr>
          <p:nvPr/>
        </p:nvSpPr>
        <p:spPr bwMode="auto">
          <a:xfrm>
            <a:off x="990600" y="1905000"/>
            <a:ext cx="72390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4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This "group" </a:t>
            </a:r>
          </a:p>
          <a:p>
            <a:pPr algn="ctr"/>
            <a:r>
              <a:rPr lang="es-ES" sz="24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was created at </a:t>
            </a:r>
          </a:p>
          <a:p>
            <a:pPr algn="ctr"/>
            <a:r>
              <a:rPr lang="es-ES" sz="24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convention on </a:t>
            </a:r>
          </a:p>
          <a:p>
            <a:pPr algn="ctr"/>
            <a:r>
              <a:rPr lang="es-ES" sz="24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August 15, 1835.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WordArt 3"/>
          <p:cNvSpPr>
            <a:spLocks noChangeArrowheads="1" noChangeShapeType="1" noTextEdit="1"/>
          </p:cNvSpPr>
          <p:nvPr/>
        </p:nvSpPr>
        <p:spPr bwMode="auto">
          <a:xfrm>
            <a:off x="990600" y="914400"/>
            <a:ext cx="7315200" cy="525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Contestants:</a:t>
            </a:r>
          </a:p>
          <a:p>
            <a:r>
              <a:rPr lang="es-E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Please put down your</a:t>
            </a:r>
          </a:p>
          <a:p>
            <a:r>
              <a:rPr lang="es-E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writing tools and</a:t>
            </a:r>
          </a:p>
          <a:p>
            <a:r>
              <a:rPr lang="es-E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wait for further</a:t>
            </a:r>
          </a:p>
          <a:p>
            <a:r>
              <a:rPr lang="es-E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instructions.</a:t>
            </a:r>
          </a:p>
        </p:txBody>
      </p:sp>
      <p:pic>
        <p:nvPicPr>
          <p:cNvPr id="232452" name="Picture 4" descr="hh01633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00"/>
            <a:ext cx="1846263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WordArt 2"/>
          <p:cNvSpPr>
            <a:spLocks noChangeArrowheads="1" noChangeShapeType="1" noTextEdit="1"/>
          </p:cNvSpPr>
          <p:nvPr/>
        </p:nvSpPr>
        <p:spPr bwMode="auto">
          <a:xfrm>
            <a:off x="990600" y="1676400"/>
            <a:ext cx="73152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Who is the</a:t>
            </a:r>
          </a:p>
          <a:p>
            <a:pPr algn="ctr"/>
            <a:r>
              <a:rPr lang="es-E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Consultation?</a:t>
            </a:r>
          </a:p>
        </p:txBody>
      </p:sp>
      <p:sp>
        <p:nvSpPr>
          <p:cNvPr id="7577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981200"/>
            <a:ext cx="8305800" cy="5334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WordArt 2"/>
          <p:cNvSpPr>
            <a:spLocks noChangeArrowheads="1" noChangeShapeType="1" noTextEdit="1"/>
          </p:cNvSpPr>
          <p:nvPr/>
        </p:nvSpPr>
        <p:spPr bwMode="auto">
          <a:xfrm>
            <a:off x="2819400" y="1143000"/>
            <a:ext cx="4114800" cy="495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That's all </a:t>
            </a:r>
          </a:p>
          <a:p>
            <a:pPr algn="ctr"/>
            <a:r>
              <a:rPr lang="es-E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for today.</a:t>
            </a:r>
          </a:p>
          <a:p>
            <a:pPr algn="ctr"/>
            <a:r>
              <a:rPr lang="es-E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Good luck on </a:t>
            </a:r>
          </a:p>
          <a:p>
            <a:pPr algn="ctr"/>
            <a:r>
              <a:rPr lang="es-E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your test!</a:t>
            </a:r>
          </a:p>
          <a:p>
            <a:pPr algn="ctr"/>
            <a:r>
              <a:rPr lang="es-E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Hope you </a:t>
            </a:r>
          </a:p>
          <a:p>
            <a:pPr algn="ctr"/>
            <a:r>
              <a:rPr lang="es-E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took good</a:t>
            </a:r>
          </a:p>
          <a:p>
            <a:pPr algn="ctr"/>
            <a:r>
              <a:rPr lang="es-E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notes.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23" name="AutoShape 11"/>
          <p:cNvSpPr>
            <a:spLocks noChangeArrowheads="1"/>
          </p:cNvSpPr>
          <p:nvPr/>
        </p:nvSpPr>
        <p:spPr bwMode="auto">
          <a:xfrm>
            <a:off x="5257800" y="3276600"/>
            <a:ext cx="914400" cy="914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3727" name="AutoShape 15"/>
          <p:cNvSpPr>
            <a:spLocks noChangeArrowheads="1"/>
          </p:cNvSpPr>
          <p:nvPr/>
        </p:nvSpPr>
        <p:spPr bwMode="auto">
          <a:xfrm>
            <a:off x="3200400" y="1676400"/>
            <a:ext cx="381000" cy="381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828" name="WordArt 2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057400" y="1905000"/>
            <a:ext cx="52578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600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cs typeface="Times New Roman" panose="02020603050405020304" pitchFamily="18" charset="0"/>
              </a:rPr>
              <a:t>Daily</a:t>
            </a:r>
          </a:p>
          <a:p>
            <a:pPr algn="ctr"/>
            <a:r>
              <a:rPr lang="es-E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600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cs typeface="Times New Roman" panose="02020603050405020304" pitchFamily="18" charset="0"/>
              </a:rPr>
              <a:t>Double!!</a:t>
            </a:r>
          </a:p>
        </p:txBody>
      </p:sp>
      <p:pic>
        <p:nvPicPr>
          <p:cNvPr id="243715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S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246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6" name="AutoShape 4"/>
          <p:cNvSpPr>
            <a:spLocks noChangeArrowheads="1"/>
          </p:cNvSpPr>
          <p:nvPr/>
        </p:nvSpPr>
        <p:spPr bwMode="auto">
          <a:xfrm>
            <a:off x="1371600" y="914400"/>
            <a:ext cx="685800" cy="685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3717" name="AutoShape 5"/>
          <p:cNvSpPr>
            <a:spLocks noChangeArrowheads="1"/>
          </p:cNvSpPr>
          <p:nvPr/>
        </p:nvSpPr>
        <p:spPr bwMode="auto">
          <a:xfrm>
            <a:off x="990600" y="1524000"/>
            <a:ext cx="533400" cy="533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3718" name="AutoShape 6"/>
          <p:cNvSpPr>
            <a:spLocks noChangeArrowheads="1"/>
          </p:cNvSpPr>
          <p:nvPr/>
        </p:nvSpPr>
        <p:spPr bwMode="auto">
          <a:xfrm>
            <a:off x="7086600" y="1524000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3719" name="AutoShape 7"/>
          <p:cNvSpPr>
            <a:spLocks noChangeArrowheads="1"/>
          </p:cNvSpPr>
          <p:nvPr/>
        </p:nvSpPr>
        <p:spPr bwMode="auto">
          <a:xfrm>
            <a:off x="7620000" y="1905000"/>
            <a:ext cx="381000" cy="381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3720" name="AutoShape 8"/>
          <p:cNvSpPr>
            <a:spLocks noChangeArrowheads="1"/>
          </p:cNvSpPr>
          <p:nvPr/>
        </p:nvSpPr>
        <p:spPr bwMode="auto">
          <a:xfrm>
            <a:off x="914400" y="990600"/>
            <a:ext cx="381000" cy="381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3721" name="AutoShape 9"/>
          <p:cNvSpPr>
            <a:spLocks noChangeArrowheads="1"/>
          </p:cNvSpPr>
          <p:nvPr/>
        </p:nvSpPr>
        <p:spPr bwMode="auto">
          <a:xfrm>
            <a:off x="2819400" y="2209800"/>
            <a:ext cx="533400" cy="533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3722" name="AutoShape 10"/>
          <p:cNvSpPr>
            <a:spLocks noChangeArrowheads="1"/>
          </p:cNvSpPr>
          <p:nvPr/>
        </p:nvSpPr>
        <p:spPr bwMode="auto">
          <a:xfrm>
            <a:off x="7162800" y="2209800"/>
            <a:ext cx="533400" cy="533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3724" name="AutoShape 12"/>
          <p:cNvSpPr>
            <a:spLocks noChangeArrowheads="1"/>
          </p:cNvSpPr>
          <p:nvPr/>
        </p:nvSpPr>
        <p:spPr bwMode="auto">
          <a:xfrm>
            <a:off x="3733800" y="5410200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3725" name="AutoShape 13"/>
          <p:cNvSpPr>
            <a:spLocks noChangeArrowheads="1"/>
          </p:cNvSpPr>
          <p:nvPr/>
        </p:nvSpPr>
        <p:spPr bwMode="auto">
          <a:xfrm>
            <a:off x="4191000" y="5029200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3726" name="AutoShape 14"/>
          <p:cNvSpPr>
            <a:spLocks noChangeArrowheads="1"/>
          </p:cNvSpPr>
          <p:nvPr/>
        </p:nvSpPr>
        <p:spPr bwMode="auto">
          <a:xfrm>
            <a:off x="3429000" y="4876800"/>
            <a:ext cx="381000" cy="381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840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66800"/>
            <a:ext cx="7772400" cy="685800"/>
          </a:xfrm>
        </p:spPr>
        <p:txBody>
          <a:bodyPr/>
          <a:lstStyle/>
          <a:p>
            <a:r>
              <a:rPr lang="en-US" sz="800" smtClean="0">
                <a:solidFill>
                  <a:srgbClr val="005FBE"/>
                </a:solidFill>
              </a:rPr>
              <a:t>Daily Double Round 1</a:t>
            </a:r>
          </a:p>
        </p:txBody>
      </p:sp>
      <p:sp>
        <p:nvSpPr>
          <p:cNvPr id="77841" name="AutoShape 1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9" fill="hold"/>
                                        <p:tgtEl>
                                          <p:spTgt spid="2437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689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189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371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WordArt 5"/>
          <p:cNvSpPr>
            <a:spLocks noChangeArrowheads="1" noChangeShapeType="1" noTextEdit="1"/>
          </p:cNvSpPr>
          <p:nvPr/>
        </p:nvSpPr>
        <p:spPr bwMode="auto">
          <a:xfrm>
            <a:off x="1447800" y="2590800"/>
            <a:ext cx="6172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True or False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228600" y="457200"/>
            <a:ext cx="114300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solidFill>
                  <a:schemeClr val="bg1"/>
                </a:solidFill>
                <a:cs typeface="Times New Roman" panose="02020603050405020304" pitchFamily="18" charset="0"/>
              </a:rPr>
              <a:t>Name that Place</a:t>
            </a:r>
          </a:p>
        </p:txBody>
      </p:sp>
      <p:sp>
        <p:nvSpPr>
          <p:cNvPr id="10243" name="Text Box 42"/>
          <p:cNvSpPr txBox="1">
            <a:spLocks noChangeArrowheads="1"/>
          </p:cNvSpPr>
          <p:nvPr/>
        </p:nvSpPr>
        <p:spPr bwMode="auto">
          <a:xfrm>
            <a:off x="161925" y="1295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5" action="ppaction://hlinksldjump"/>
              </a:rPr>
              <a:t>$100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44" name="Text Box 43"/>
          <p:cNvSpPr txBox="1">
            <a:spLocks noChangeArrowheads="1"/>
          </p:cNvSpPr>
          <p:nvPr/>
        </p:nvSpPr>
        <p:spPr bwMode="auto">
          <a:xfrm>
            <a:off x="161925" y="2438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6" action="ppaction://hlinksldjump"/>
              </a:rPr>
              <a:t>$200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45" name="Text Box 44"/>
          <p:cNvSpPr txBox="1">
            <a:spLocks noChangeArrowheads="1"/>
          </p:cNvSpPr>
          <p:nvPr/>
        </p:nvSpPr>
        <p:spPr bwMode="auto">
          <a:xfrm>
            <a:off x="161925" y="3581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7" action="ppaction://hlinksldjump"/>
              </a:rPr>
              <a:t>$300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46" name="Text Box 45"/>
          <p:cNvSpPr txBox="1">
            <a:spLocks noChangeArrowheads="1"/>
          </p:cNvSpPr>
          <p:nvPr/>
        </p:nvSpPr>
        <p:spPr bwMode="auto">
          <a:xfrm>
            <a:off x="161925" y="4724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8" action="ppaction://hlinksldjump"/>
              </a:rPr>
              <a:t>$400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47" name="Text Box 46"/>
          <p:cNvSpPr txBox="1">
            <a:spLocks noChangeArrowheads="1"/>
          </p:cNvSpPr>
          <p:nvPr/>
        </p:nvSpPr>
        <p:spPr bwMode="auto">
          <a:xfrm>
            <a:off x="161925" y="5867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9" action="ppaction://hlinksldjump"/>
              </a:rPr>
              <a:t>$500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48" name="Text Box 47"/>
          <p:cNvSpPr txBox="1">
            <a:spLocks noChangeArrowheads="1"/>
          </p:cNvSpPr>
          <p:nvPr/>
        </p:nvSpPr>
        <p:spPr bwMode="auto">
          <a:xfrm>
            <a:off x="1685925" y="1292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10" action="ppaction://hlinksldjump"/>
              </a:rPr>
              <a:t>$100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49" name="Text Box 49"/>
          <p:cNvSpPr txBox="1">
            <a:spLocks noChangeArrowheads="1"/>
          </p:cNvSpPr>
          <p:nvPr/>
        </p:nvSpPr>
        <p:spPr bwMode="auto">
          <a:xfrm>
            <a:off x="1695450" y="2435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11" action="ppaction://hlinksldjump"/>
              </a:rPr>
              <a:t>$200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50" name="Text Box 50"/>
          <p:cNvSpPr txBox="1">
            <a:spLocks noChangeArrowheads="1"/>
          </p:cNvSpPr>
          <p:nvPr/>
        </p:nvSpPr>
        <p:spPr bwMode="auto">
          <a:xfrm>
            <a:off x="1685925" y="3578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12" action="ppaction://hlinksldjump"/>
              </a:rPr>
              <a:t>$300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51" name="Text Box 51"/>
          <p:cNvSpPr txBox="1">
            <a:spLocks noChangeArrowheads="1"/>
          </p:cNvSpPr>
          <p:nvPr/>
        </p:nvSpPr>
        <p:spPr bwMode="auto">
          <a:xfrm>
            <a:off x="1685925" y="4721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13" action="ppaction://hlinksldjump"/>
              </a:rPr>
              <a:t>$400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52" name="Text Box 52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1685925" y="5864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14" action="ppaction://hlinksldjump"/>
              </a:rPr>
              <a:t>$500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53" name="Text Box 53"/>
          <p:cNvSpPr txBox="1">
            <a:spLocks noChangeArrowheads="1"/>
          </p:cNvSpPr>
          <p:nvPr/>
        </p:nvSpPr>
        <p:spPr bwMode="auto">
          <a:xfrm>
            <a:off x="3209925" y="12795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15" action="ppaction://hlinksldjump"/>
              </a:rPr>
              <a:t>$100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54" name="Text Box 54"/>
          <p:cNvSpPr txBox="1">
            <a:spLocks noChangeArrowheads="1"/>
          </p:cNvSpPr>
          <p:nvPr/>
        </p:nvSpPr>
        <p:spPr bwMode="auto">
          <a:xfrm>
            <a:off x="3209925" y="2438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16" action="ppaction://hlinksldjump"/>
              </a:rPr>
              <a:t>$200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55" name="Text Box 55"/>
          <p:cNvSpPr txBox="1">
            <a:spLocks noChangeArrowheads="1"/>
          </p:cNvSpPr>
          <p:nvPr/>
        </p:nvSpPr>
        <p:spPr bwMode="auto">
          <a:xfrm>
            <a:off x="3200400" y="35655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17" action="ppaction://hlinksldjump"/>
              </a:rPr>
              <a:t>$300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56" name="Text Box 56"/>
          <p:cNvSpPr txBox="1">
            <a:spLocks noChangeArrowheads="1"/>
          </p:cNvSpPr>
          <p:nvPr/>
        </p:nvSpPr>
        <p:spPr bwMode="auto">
          <a:xfrm>
            <a:off x="3209925" y="4721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18" action="ppaction://hlinksldjump"/>
              </a:rPr>
              <a:t>$400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57" name="Text Box 57"/>
          <p:cNvSpPr txBox="1">
            <a:spLocks noChangeArrowheads="1"/>
          </p:cNvSpPr>
          <p:nvPr/>
        </p:nvSpPr>
        <p:spPr bwMode="auto">
          <a:xfrm>
            <a:off x="3209925" y="5864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19" action="ppaction://hlinksldjump"/>
              </a:rPr>
              <a:t>$500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58" name="Text Box 58"/>
          <p:cNvSpPr txBox="1">
            <a:spLocks noChangeArrowheads="1"/>
          </p:cNvSpPr>
          <p:nvPr/>
        </p:nvSpPr>
        <p:spPr bwMode="auto">
          <a:xfrm>
            <a:off x="4724400" y="1292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20" action="ppaction://hlinksldjump"/>
              </a:rPr>
              <a:t>$100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59" name="Text Box 59"/>
          <p:cNvSpPr txBox="1">
            <a:spLocks noChangeArrowheads="1"/>
          </p:cNvSpPr>
          <p:nvPr/>
        </p:nvSpPr>
        <p:spPr bwMode="auto">
          <a:xfrm>
            <a:off x="4724400" y="2435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21" action="ppaction://hlinksldjump"/>
              </a:rPr>
              <a:t>$200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60" name="Text Box 60"/>
          <p:cNvSpPr txBox="1">
            <a:spLocks noChangeArrowheads="1"/>
          </p:cNvSpPr>
          <p:nvPr/>
        </p:nvSpPr>
        <p:spPr bwMode="auto">
          <a:xfrm>
            <a:off x="4733925" y="3578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22" action="ppaction://hlinksldjump"/>
              </a:rPr>
              <a:t>$300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61" name="Text Box 61"/>
          <p:cNvSpPr txBox="1">
            <a:spLocks noChangeArrowheads="1"/>
          </p:cNvSpPr>
          <p:nvPr/>
        </p:nvSpPr>
        <p:spPr bwMode="auto">
          <a:xfrm>
            <a:off x="4733925" y="4721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23" action="ppaction://hlinksldjump"/>
              </a:rPr>
              <a:t>$400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62" name="Text Box 62"/>
          <p:cNvSpPr txBox="1">
            <a:spLocks noChangeArrowheads="1"/>
          </p:cNvSpPr>
          <p:nvPr/>
        </p:nvSpPr>
        <p:spPr bwMode="auto">
          <a:xfrm>
            <a:off x="4733925" y="5864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24" action="ppaction://hlinksldjump"/>
              </a:rPr>
              <a:t>$500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63" name="Text Box 63"/>
          <p:cNvSpPr txBox="1">
            <a:spLocks noChangeArrowheads="1"/>
          </p:cNvSpPr>
          <p:nvPr/>
        </p:nvSpPr>
        <p:spPr bwMode="auto">
          <a:xfrm>
            <a:off x="6248400" y="1292225"/>
            <a:ext cx="121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25" action="ppaction://hlinksldjump"/>
              </a:rPr>
              <a:t>$100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64" name="Text Box 64"/>
          <p:cNvSpPr txBox="1">
            <a:spLocks noChangeArrowheads="1"/>
          </p:cNvSpPr>
          <p:nvPr/>
        </p:nvSpPr>
        <p:spPr bwMode="auto">
          <a:xfrm>
            <a:off x="6257925" y="2435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26" action="ppaction://hlinksldjump"/>
              </a:rPr>
              <a:t>$200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65" name="Text Box 65"/>
          <p:cNvSpPr txBox="1">
            <a:spLocks noChangeArrowheads="1"/>
          </p:cNvSpPr>
          <p:nvPr/>
        </p:nvSpPr>
        <p:spPr bwMode="auto">
          <a:xfrm>
            <a:off x="6267450" y="3578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27" action="ppaction://hlinksldjump"/>
              </a:rPr>
              <a:t>$300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66" name="Text Box 66"/>
          <p:cNvSpPr txBox="1">
            <a:spLocks noChangeArrowheads="1"/>
          </p:cNvSpPr>
          <p:nvPr/>
        </p:nvSpPr>
        <p:spPr bwMode="auto">
          <a:xfrm>
            <a:off x="6267450" y="4721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28" action="ppaction://hlinksldjump"/>
              </a:rPr>
              <a:t>$400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67" name="Text Box 67"/>
          <p:cNvSpPr txBox="1">
            <a:spLocks noChangeArrowheads="1"/>
          </p:cNvSpPr>
          <p:nvPr/>
        </p:nvSpPr>
        <p:spPr bwMode="auto">
          <a:xfrm>
            <a:off x="6267450" y="5864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29" action="ppaction://hlinksldjump"/>
              </a:rPr>
              <a:t>$500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68" name="Text Box 69"/>
          <p:cNvSpPr txBox="1">
            <a:spLocks noChangeArrowheads="1"/>
          </p:cNvSpPr>
          <p:nvPr/>
        </p:nvSpPr>
        <p:spPr bwMode="auto">
          <a:xfrm>
            <a:off x="7791450" y="1292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30" action="ppaction://hlinksldjump"/>
              </a:rPr>
              <a:t>$100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69" name="Text Box 70"/>
          <p:cNvSpPr txBox="1">
            <a:spLocks noChangeArrowheads="1"/>
          </p:cNvSpPr>
          <p:nvPr/>
        </p:nvSpPr>
        <p:spPr bwMode="auto">
          <a:xfrm>
            <a:off x="7791450" y="2435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31" action="ppaction://hlinksldjump"/>
              </a:rPr>
              <a:t>$200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70" name="Text Box 71"/>
          <p:cNvSpPr txBox="1">
            <a:spLocks noChangeArrowheads="1"/>
          </p:cNvSpPr>
          <p:nvPr/>
        </p:nvSpPr>
        <p:spPr bwMode="auto">
          <a:xfrm>
            <a:off x="7781925" y="3578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32" action="ppaction://hlinksldjump"/>
              </a:rPr>
              <a:t>$300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71" name="Text Box 72"/>
          <p:cNvSpPr txBox="1">
            <a:spLocks noChangeArrowheads="1"/>
          </p:cNvSpPr>
          <p:nvPr/>
        </p:nvSpPr>
        <p:spPr bwMode="auto">
          <a:xfrm>
            <a:off x="7791450" y="4721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33" action="ppaction://hlinksldjump"/>
              </a:rPr>
              <a:t>$400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0272" name="Text Box 73"/>
          <p:cNvSpPr txBox="1">
            <a:spLocks noChangeArrowheads="1"/>
          </p:cNvSpPr>
          <p:nvPr/>
        </p:nvSpPr>
        <p:spPr bwMode="auto">
          <a:xfrm>
            <a:off x="7791450" y="5864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5FBE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>
                <a:solidFill>
                  <a:schemeClr val="tx1"/>
                </a:solidFill>
                <a:hlinkClick r:id="rId34" action="ppaction://hlinksldjump"/>
              </a:rPr>
              <a:t>$500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9290" name="AutoShape 74">
            <a:hlinkClick r:id="rId35" action="ppaction://hlinksldjump"/>
          </p:cNvPr>
          <p:cNvSpPr>
            <a:spLocks noChangeArrowheads="1"/>
          </p:cNvSpPr>
          <p:nvPr/>
        </p:nvSpPr>
        <p:spPr bwMode="auto">
          <a:xfrm>
            <a:off x="8915400" y="6705600"/>
            <a:ext cx="228600" cy="152400"/>
          </a:xfrm>
          <a:prstGeom prst="star5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74" name="WordArt 75"/>
          <p:cNvSpPr>
            <a:spLocks noChangeArrowheads="1" noChangeShapeType="1" noTextEdit="1"/>
          </p:cNvSpPr>
          <p:nvPr/>
        </p:nvSpPr>
        <p:spPr bwMode="auto">
          <a:xfrm>
            <a:off x="1752600" y="457200"/>
            <a:ext cx="114300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solidFill>
                  <a:schemeClr val="bg1"/>
                </a:solidFill>
                <a:cs typeface="Times New Roman" panose="02020603050405020304" pitchFamily="18" charset="0"/>
              </a:rPr>
              <a:t>Who's Who?</a:t>
            </a:r>
          </a:p>
        </p:txBody>
      </p:sp>
      <p:sp>
        <p:nvSpPr>
          <p:cNvPr id="10275" name="WordArt 76"/>
          <p:cNvSpPr>
            <a:spLocks noChangeArrowheads="1" noChangeShapeType="1" noTextEdit="1"/>
          </p:cNvSpPr>
          <p:nvPr/>
        </p:nvSpPr>
        <p:spPr bwMode="auto">
          <a:xfrm>
            <a:off x="3276600" y="340634"/>
            <a:ext cx="1143000" cy="42136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solidFill>
                  <a:schemeClr val="bg1"/>
                </a:solidFill>
                <a:cs typeface="Times New Roman" panose="02020603050405020304" pitchFamily="18" charset="0"/>
              </a:rPr>
              <a:t>Fill in</a:t>
            </a:r>
          </a:p>
          <a:p>
            <a:pPr algn="ctr"/>
            <a:r>
              <a:rPr lang="es-ES" sz="3600" b="1" kern="10">
                <a:solidFill>
                  <a:schemeClr val="bg1"/>
                </a:solidFill>
                <a:cs typeface="Times New Roman" panose="02020603050405020304" pitchFamily="18" charset="0"/>
              </a:rPr>
              <a:t>the Blanks</a:t>
            </a:r>
          </a:p>
        </p:txBody>
      </p:sp>
      <p:sp>
        <p:nvSpPr>
          <p:cNvPr id="10276" name="WordArt 77"/>
          <p:cNvSpPr>
            <a:spLocks noChangeArrowheads="1" noChangeShapeType="1" noTextEdit="1"/>
          </p:cNvSpPr>
          <p:nvPr/>
        </p:nvSpPr>
        <p:spPr bwMode="auto">
          <a:xfrm>
            <a:off x="7848600" y="381000"/>
            <a:ext cx="11430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solidFill>
                  <a:schemeClr val="bg1"/>
                </a:solidFill>
                <a:cs typeface="Times New Roman" panose="02020603050405020304" pitchFamily="18" charset="0"/>
              </a:rPr>
              <a:t>True or </a:t>
            </a:r>
          </a:p>
          <a:p>
            <a:pPr algn="ctr"/>
            <a:r>
              <a:rPr lang="es-ES" sz="3600" b="1" kern="10">
                <a:solidFill>
                  <a:schemeClr val="bg1"/>
                </a:solidFill>
                <a:cs typeface="Times New Roman" panose="02020603050405020304" pitchFamily="18" charset="0"/>
              </a:rPr>
              <a:t>False</a:t>
            </a:r>
          </a:p>
        </p:txBody>
      </p:sp>
      <p:sp>
        <p:nvSpPr>
          <p:cNvPr id="10277" name="WordArt 78"/>
          <p:cNvSpPr>
            <a:spLocks noChangeArrowheads="1" noChangeShapeType="1" noTextEdit="1"/>
          </p:cNvSpPr>
          <p:nvPr/>
        </p:nvSpPr>
        <p:spPr bwMode="auto">
          <a:xfrm>
            <a:off x="6324600" y="457200"/>
            <a:ext cx="114300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solidFill>
                  <a:schemeClr val="bg1"/>
                </a:solidFill>
                <a:cs typeface="Times New Roman" panose="02020603050405020304" pitchFamily="18" charset="0"/>
              </a:rPr>
              <a:t>Quotes</a:t>
            </a:r>
          </a:p>
        </p:txBody>
      </p:sp>
      <p:sp>
        <p:nvSpPr>
          <p:cNvPr id="10278" name="WordArt 79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14300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>
                <a:solidFill>
                  <a:schemeClr val="bg1"/>
                </a:solidFill>
                <a:cs typeface="Times New Roman" panose="02020603050405020304" pitchFamily="18" charset="0"/>
              </a:rPr>
              <a:t>Battles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5FBE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5FBE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FF00"/>
    </a:hlink>
    <a:folHlink>
      <a:srgbClr val="33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1512</Words>
  <Application>Microsoft Office PowerPoint</Application>
  <PresentationFormat>On-screen Show (4:3)</PresentationFormat>
  <Paragraphs>530</Paragraphs>
  <Slides>75</Slides>
  <Notes>75</Notes>
  <HiddenSlides>1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1-100</vt:lpstr>
      <vt:lpstr>1-100A</vt:lpstr>
      <vt:lpstr>1-200</vt:lpstr>
      <vt:lpstr>1-200A</vt:lpstr>
      <vt:lpstr>1-300</vt:lpstr>
      <vt:lpstr>1-300A</vt:lpstr>
      <vt:lpstr>1-400</vt:lpstr>
      <vt:lpstr>1-400A</vt:lpstr>
      <vt:lpstr>1-500</vt:lpstr>
      <vt:lpstr>1-500A</vt:lpstr>
      <vt:lpstr>2-100</vt:lpstr>
      <vt:lpstr>2-100A</vt:lpstr>
      <vt:lpstr>2-200</vt:lpstr>
      <vt:lpstr>2-200A</vt:lpstr>
      <vt:lpstr>2-300</vt:lpstr>
      <vt:lpstr>2-300A</vt:lpstr>
      <vt:lpstr>2-400</vt:lpstr>
      <vt:lpstr>2-400A</vt:lpstr>
      <vt:lpstr>2-500 </vt:lpstr>
      <vt:lpstr>2-500A</vt:lpstr>
      <vt:lpstr>3-100</vt:lpstr>
      <vt:lpstr>3-100A</vt:lpstr>
      <vt:lpstr>3-200</vt:lpstr>
      <vt:lpstr>3-200A</vt:lpstr>
      <vt:lpstr>3-300</vt:lpstr>
      <vt:lpstr>3-300A</vt:lpstr>
      <vt:lpstr>3-400</vt:lpstr>
      <vt:lpstr>3-400A</vt:lpstr>
      <vt:lpstr>3-500</vt:lpstr>
      <vt:lpstr>3-500A</vt:lpstr>
      <vt:lpstr>4-100</vt:lpstr>
      <vt:lpstr>4-100A</vt:lpstr>
      <vt:lpstr>4-200</vt:lpstr>
      <vt:lpstr>4-200A</vt:lpstr>
      <vt:lpstr>4-300</vt:lpstr>
      <vt:lpstr>4-300A</vt:lpstr>
      <vt:lpstr>4-400</vt:lpstr>
      <vt:lpstr>4-400A</vt:lpstr>
      <vt:lpstr>4-500</vt:lpstr>
      <vt:lpstr>4-500A</vt:lpstr>
      <vt:lpstr>5-100</vt:lpstr>
      <vt:lpstr>5-100A</vt:lpstr>
      <vt:lpstr>5-200</vt:lpstr>
      <vt:lpstr>5-200A</vt:lpstr>
      <vt:lpstr>5-300</vt:lpstr>
      <vt:lpstr>5-300A</vt:lpstr>
      <vt:lpstr>5-400</vt:lpstr>
      <vt:lpstr>5-400A</vt:lpstr>
      <vt:lpstr>5-500</vt:lpstr>
      <vt:lpstr>5-500A</vt:lpstr>
      <vt:lpstr>6-100</vt:lpstr>
      <vt:lpstr>6-100A</vt:lpstr>
      <vt:lpstr>6-200</vt:lpstr>
      <vt:lpstr>6-200A</vt:lpstr>
      <vt:lpstr>6-300</vt:lpstr>
      <vt:lpstr>6-300A</vt:lpstr>
      <vt:lpstr>6-400</vt:lpstr>
      <vt:lpstr>6-400A</vt:lpstr>
      <vt:lpstr>6-500</vt:lpstr>
      <vt:lpstr>6-500A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Daily Double Round 1</vt:lpstr>
    </vt:vector>
  </TitlesOfParts>
  <Company>Jessamine County Schools</Company>
  <LinksUpToDate>false</LinksUpToDate>
  <SharedDoc>false</SharedDoc>
  <HLinks>
    <vt:vector size="498" baseType="variant"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291,10,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372,12,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373,14,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374,16,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375,18,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594,20,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596,22,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598,24,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600,26,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602,28,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604,30,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606,32,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608,34,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610,36,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612,38,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614,40,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616,42,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618,44,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620,46,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622,48,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624,50,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626,52,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628,54,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481,75,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632,58,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634,60,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636,62,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638,64,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640,66,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642,68,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602,28,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329,70,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263,9,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694,74,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608,34, </vt:lpwstr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/>
      </vt:variant>
      <vt:variant>
        <vt:lpwstr>630,56, </vt:lpwstr>
      </vt:variant>
    </vt:vector>
  </HLinks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Matt Hamlyn</dc:creator>
  <dc:description>email mhamlyn@jessamine.k12.ky.us</dc:description>
  <cp:lastModifiedBy>test</cp:lastModifiedBy>
  <cp:revision>203</cp:revision>
  <dcterms:created xsi:type="dcterms:W3CDTF">1999-10-07T17:16:48Z</dcterms:created>
  <dcterms:modified xsi:type="dcterms:W3CDTF">2014-02-27T13:55:12Z</dcterms:modified>
</cp:coreProperties>
</file>